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73" r:id="rId3"/>
    <p:sldId id="274" r:id="rId4"/>
    <p:sldId id="277" r:id="rId5"/>
    <p:sldId id="269" r:id="rId6"/>
    <p:sldId id="276" r:id="rId7"/>
    <p:sldId id="284" r:id="rId8"/>
    <p:sldId id="272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08" y="-1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2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14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3123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855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84880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707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5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3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1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0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2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2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6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10/17/2017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7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dhss.alaska.gov/dsds/Pages/transitionPlanHCBS/HCBStransitio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hss.alaska.gov/dsds/Pages/transitionPlanHCBS/resources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Home and Community Based Settings – Individualized Supports Waiver (ISW)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8805" y="4226776"/>
            <a:ext cx="6615198" cy="952329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Division of Senior and Disabilities Services</a:t>
            </a:r>
            <a:endParaRPr lang="en-US" sz="24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541" y="5179105"/>
            <a:ext cx="4286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9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 – How did we get here?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901"/>
            <a:ext cx="8596668" cy="44284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SDS began reviewing settings self assessments submitted by providers in 2016</a:t>
            </a:r>
          </a:p>
          <a:p>
            <a:r>
              <a:rPr lang="en-US" sz="2400" dirty="0" smtClean="0"/>
              <a:t>SDS focused primarily on a representative sample which included residential and non-residential settings</a:t>
            </a:r>
          </a:p>
          <a:p>
            <a:r>
              <a:rPr lang="en-US" sz="2400" dirty="0" smtClean="0"/>
              <a:t>SDS worked simultaneously to build new programs under the Senate Bill 74 initiative:  Community First Choice(CFC) and Individualized Supports Waiver(ISW)</a:t>
            </a:r>
          </a:p>
          <a:p>
            <a:r>
              <a:rPr lang="en-US" sz="2400" dirty="0" smtClean="0"/>
              <a:t>Provider Certification and Compliance shifted focus to determine settings compliance for providers of ISW</a:t>
            </a:r>
          </a:p>
        </p:txBody>
      </p:sp>
    </p:spTree>
    <p:extLst>
      <p:ext uri="{BB962C8B-B14F-4D97-AF65-F5344CB8AC3E}">
        <p14:creationId xmlns:p14="http://schemas.microsoft.com/office/powerpoint/2010/main" val="28155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Who Needs to be Settings Compliant?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Existing settings must be compliant by March of 2019</a:t>
            </a:r>
          </a:p>
          <a:p>
            <a:r>
              <a:rPr lang="en-US" sz="2400" dirty="0" smtClean="0"/>
              <a:t>Any new programs, such as ISW and CFC, must demonstrate compliance before offering any new waiver service or billing </a:t>
            </a:r>
            <a:r>
              <a:rPr lang="en-US" sz="2400" dirty="0"/>
              <a:t>M</a:t>
            </a:r>
            <a:r>
              <a:rPr lang="en-US" sz="2400" dirty="0" smtClean="0"/>
              <a:t>edicaid.</a:t>
            </a:r>
          </a:p>
          <a:p>
            <a:r>
              <a:rPr lang="en-US" sz="2400" dirty="0" smtClean="0"/>
              <a:t>Under ISW, any entity offering pre-employment, supported employment, Day Habilitation, or Supported Living (in provider owned or operated environments) through the Individualized Support Waiver is subject to a setting assessment and must become settings compliant.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198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Who are ISW Providers?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Providers already certified under the Individuals with Intellectual and Developmental Disabilities (IDD) Waiver</a:t>
            </a:r>
          </a:p>
          <a:p>
            <a:r>
              <a:rPr lang="en-US" sz="2800" dirty="0" smtClean="0"/>
              <a:t>Providers desiring to add ISW services to their service array</a:t>
            </a:r>
          </a:p>
          <a:p>
            <a:r>
              <a:rPr lang="en-US" sz="2800" dirty="0" smtClean="0"/>
              <a:t>Attempting simple and streamlined processes to ease into a new waiver type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282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is Compliance?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0"/>
            <a:ext cx="8596668" cy="433797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Compliance </a:t>
            </a:r>
            <a:r>
              <a:rPr lang="en-US" sz="2800" dirty="0"/>
              <a:t>with the Settings Final Rule requires changing the way some services are provided. 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Individuals have certain rights guaranteed to them when receiving services funded by Medicaid.  </a:t>
            </a:r>
          </a:p>
          <a:p>
            <a:r>
              <a:rPr lang="en-US" sz="2800" dirty="0"/>
              <a:t>Compliance </a:t>
            </a:r>
            <a:r>
              <a:rPr lang="en-US" sz="2800" dirty="0" smtClean="0"/>
              <a:t>simply means your </a:t>
            </a:r>
            <a:r>
              <a:rPr lang="en-US" sz="2800" dirty="0"/>
              <a:t>setting </a:t>
            </a:r>
            <a:r>
              <a:rPr lang="en-US" sz="2800" dirty="0" smtClean="0"/>
              <a:t>is fully in </a:t>
            </a:r>
            <a:r>
              <a:rPr lang="en-US" sz="2800" dirty="0"/>
              <a:t>alignment </a:t>
            </a:r>
            <a:r>
              <a:rPr lang="en-US" sz="2800" dirty="0" smtClean="0"/>
              <a:t>with setting rules. </a:t>
            </a:r>
          </a:p>
          <a:p>
            <a:r>
              <a:rPr lang="en-US" sz="2800" dirty="0" smtClean="0"/>
              <a:t>SDS Provider Certification and Compliance Unit works with you and makes final determination.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800" dirty="0" smtClean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498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is Remediation?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0"/>
            <a:ext cx="8644466" cy="462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“Remediation” is </a:t>
            </a:r>
            <a:r>
              <a:rPr lang="en-US" sz="2800" dirty="0"/>
              <a:t>the process of curing a</a:t>
            </a:r>
            <a:r>
              <a:rPr lang="en-US" sz="2800" dirty="0" smtClean="0"/>
              <a:t> </a:t>
            </a:r>
            <a:r>
              <a:rPr lang="en-US" sz="2800" dirty="0"/>
              <a:t>finding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“Finding” is an identified practice that does not currently meet the conditions in the rule. 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“Remediation Plan” contains these items:</a:t>
            </a:r>
          </a:p>
          <a:p>
            <a:pPr lvl="3"/>
            <a:r>
              <a:rPr lang="en-US" sz="2200" dirty="0" smtClean="0"/>
              <a:t>Identified cure for each finding</a:t>
            </a:r>
          </a:p>
          <a:p>
            <a:pPr lvl="3"/>
            <a:r>
              <a:rPr lang="en-US" sz="2200" dirty="0"/>
              <a:t>T</a:t>
            </a:r>
            <a:r>
              <a:rPr lang="en-US" sz="2200" dirty="0" smtClean="0"/>
              <a:t>arget date the cure will be completed</a:t>
            </a:r>
          </a:p>
          <a:p>
            <a:pPr lvl="3"/>
            <a:r>
              <a:rPr lang="en-US" sz="2200" dirty="0" smtClean="0"/>
              <a:t>Person(s) responsible for the actions in the plan</a:t>
            </a:r>
          </a:p>
          <a:p>
            <a:pPr lvl="3"/>
            <a:r>
              <a:rPr lang="en-US" sz="2200" dirty="0" smtClean="0"/>
              <a:t>Type of evidence provided to demonstrate compliance</a:t>
            </a:r>
          </a:p>
          <a:p>
            <a:pPr lvl="3"/>
            <a:r>
              <a:rPr lang="en-US" sz="2200" dirty="0" smtClean="0"/>
              <a:t>Target date evidence of cure will be provided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485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4" t="22746" r="51712" b="7646"/>
          <a:stretch/>
        </p:blipFill>
        <p:spPr bwMode="auto">
          <a:xfrm>
            <a:off x="1704179" y="0"/>
            <a:ext cx="7205905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07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9440"/>
            <a:ext cx="8596668" cy="93133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Alaska HCBS Settings Website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423" y="1483621"/>
            <a:ext cx="4286250" cy="91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1188" y="2943906"/>
            <a:ext cx="905529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sz="2400" b="1" dirty="0" smtClean="0">
                <a:hlinkClick r:id="rId2"/>
              </a:rPr>
              <a:t>Refer to our resource pages for letter and remediation examples!</a:t>
            </a:r>
          </a:p>
          <a:p>
            <a:endParaRPr lang="en-US" dirty="0">
              <a:hlinkClick r:id="rId2"/>
            </a:endParaRPr>
          </a:p>
          <a:p>
            <a:endParaRPr lang="en-US" dirty="0"/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dhss.alaska.gov/dsds/Pages/transitionPlanHCBS/resources.aspx</a:t>
            </a:r>
            <a:endParaRPr lang="en-US" u="sng" dirty="0" smtClean="0"/>
          </a:p>
          <a:p>
            <a:endParaRPr lang="en-US" u="sng" dirty="0"/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http://dhss.alaska.gov/dsds/Pages/transitionPlanHCBS/HCBStransition.aspx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3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881"/>
            <a:ext cx="8596668" cy="45884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Please contact:  </a:t>
            </a:r>
          </a:p>
          <a:p>
            <a:pPr marL="0" indent="0">
              <a:buNone/>
            </a:pPr>
            <a:r>
              <a:rPr lang="en-US" b="1" dirty="0" smtClean="0"/>
              <a:t>Karren Pack, Provider Certification and Compliance Unit</a:t>
            </a:r>
          </a:p>
          <a:p>
            <a:pPr marL="0" indent="0">
              <a:buNone/>
            </a:pPr>
            <a:r>
              <a:rPr lang="en-US" sz="1400" dirty="0" smtClean="0"/>
              <a:t>(907) 269- 6067</a:t>
            </a:r>
          </a:p>
          <a:p>
            <a:pPr marL="0" indent="0">
              <a:buNone/>
            </a:pPr>
            <a:r>
              <a:rPr lang="en-US" sz="1400" dirty="0" smtClean="0"/>
              <a:t>For specific questions regarding your site visit or setting review</a:t>
            </a:r>
            <a:endParaRPr lang="en-US" sz="1400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Lynne Keilman-Cruz, Chief of Quality</a:t>
            </a:r>
          </a:p>
          <a:p>
            <a:pPr marL="0" indent="0">
              <a:buNone/>
            </a:pPr>
            <a:r>
              <a:rPr lang="en-US" sz="1400" dirty="0" smtClean="0"/>
              <a:t>(907) 269-5606</a:t>
            </a:r>
          </a:p>
          <a:p>
            <a:pPr marL="0" indent="0">
              <a:buNone/>
            </a:pPr>
            <a:r>
              <a:rPr lang="en-US" sz="1400" dirty="0" smtClean="0"/>
              <a:t>For questions regarding ISW initiative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Jean Findley, Policy Unit</a:t>
            </a:r>
          </a:p>
          <a:p>
            <a:pPr marL="0" indent="0">
              <a:buNone/>
            </a:pPr>
            <a:r>
              <a:rPr lang="en-US" sz="1400" dirty="0" smtClean="0"/>
              <a:t>(907) 465-3186</a:t>
            </a:r>
          </a:p>
          <a:p>
            <a:pPr marL="0" indent="0">
              <a:buNone/>
            </a:pPr>
            <a:r>
              <a:rPr lang="en-US" sz="1400" dirty="0" smtClean="0"/>
              <a:t>For questions regarding the Transition Plan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68653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71C883407FB49A5875F2AD41E06D4" ma:contentTypeVersion="23" ma:contentTypeDescription="Create a new document." ma:contentTypeScope="" ma:versionID="08fa70088aa9ab40477a84121726bf4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3CED72-5B27-4F3C-BF00-511EE61D5D91}"/>
</file>

<file path=customXml/itemProps2.xml><?xml version="1.0" encoding="utf-8"?>
<ds:datastoreItem xmlns:ds="http://schemas.openxmlformats.org/officeDocument/2006/customXml" ds:itemID="{D8A17072-BEC6-40C8-893A-0325CEF13B17}"/>
</file>

<file path=customXml/itemProps3.xml><?xml version="1.0" encoding="utf-8"?>
<ds:datastoreItem xmlns:ds="http://schemas.openxmlformats.org/officeDocument/2006/customXml" ds:itemID="{8B68512F-D5E6-49CE-A0EF-33AE2C8F98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383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Home and Community Based Settings – Individualized Supports Waiver (ISW) </vt:lpstr>
      <vt:lpstr>Background – How did we get here?</vt:lpstr>
      <vt:lpstr>Who Needs to be Settings Compliant?</vt:lpstr>
      <vt:lpstr>Who are ISW Providers?</vt:lpstr>
      <vt:lpstr>What is Compliance? </vt:lpstr>
      <vt:lpstr>What is Remediation? </vt:lpstr>
      <vt:lpstr>PowerPoint Presentation</vt:lpstr>
      <vt:lpstr>Alaska HCBS Settings Website</vt:lpstr>
      <vt:lpstr>Questions?</vt:lpstr>
    </vt:vector>
  </TitlesOfParts>
  <Company>State of Alaska - Health and Social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and Community Based Settings</dc:title>
  <dc:creator>Findley, Jean C</dc:creator>
  <cp:lastModifiedBy>Copley, Karen L</cp:lastModifiedBy>
  <cp:revision>37</cp:revision>
  <dcterms:created xsi:type="dcterms:W3CDTF">2017-09-28T20:00:33Z</dcterms:created>
  <dcterms:modified xsi:type="dcterms:W3CDTF">2017-10-17T23:00:01Z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0x01010051371C883407FB49A5875F2AD41E06D4</vt:lpwstr>
  </property>
  <property fmtid="{D5CDD505-2E9C-101B-9397-08002B2CF9AE}" pid="3" name="Order">
    <vt:r8>203000</vt:r8>
  </property>
</Properties>
</file>