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3" r:id="rId2"/>
    <p:sldId id="264" r:id="rId3"/>
    <p:sldId id="266" r:id="rId4"/>
    <p:sldId id="265" r:id="rId5"/>
    <p:sldId id="259" r:id="rId6"/>
    <p:sldId id="261" r:id="rId7"/>
    <p:sldId id="262" r:id="rId8"/>
    <p:sldId id="267" r:id="rId9"/>
    <p:sldId id="26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2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17" Type="http://schemas.openxmlformats.org/officeDocument/2006/relationships/customXml" Target="../customXml/item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C282F-B8EF-D64E-B925-F895916B11E9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49982-C0F6-4243-B608-EB6B364703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6</a:t>
            </a:r>
            <a:br>
              <a:rPr lang="en-US" dirty="0" smtClean="0"/>
            </a:br>
            <a:r>
              <a:rPr lang="en-US" dirty="0" smtClean="0"/>
              <a:t>Employers Are </a:t>
            </a:r>
            <a:r>
              <a:rPr lang="en-US" i="1" dirty="0" smtClean="0"/>
              <a:t>Always</a:t>
            </a:r>
            <a:r>
              <a:rPr lang="en-US" dirty="0" smtClean="0"/>
              <a:t> Hiring!*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5264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Employment Acquisition</a:t>
            </a:r>
          </a:p>
          <a:p>
            <a:r>
              <a:rPr lang="en-US" dirty="0" smtClean="0"/>
              <a:t>Negotiation</a:t>
            </a:r>
          </a:p>
          <a:p>
            <a:r>
              <a:rPr lang="en-US" dirty="0" smtClean="0"/>
              <a:t>Resource Ownership</a:t>
            </a:r>
          </a:p>
          <a:p>
            <a:endParaRPr lang="en-US" sz="1600" b="1" dirty="0"/>
          </a:p>
          <a:p>
            <a:r>
              <a:rPr lang="en-US" sz="1600" b="1" dirty="0" smtClean="0"/>
              <a:t>*Griffin-</a:t>
            </a:r>
            <a:r>
              <a:rPr lang="en-US" sz="1600" b="1" dirty="0" err="1" smtClean="0"/>
              <a:t>Hammis</a:t>
            </a:r>
            <a:r>
              <a:rPr lang="en-US" sz="1600" b="1" dirty="0" smtClean="0"/>
              <a:t> Associates, LLC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9972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6 </a:t>
            </a:r>
            <a:br>
              <a:rPr lang="en-US" dirty="0" smtClean="0"/>
            </a:br>
            <a:r>
              <a:rPr lang="en-US" dirty="0" smtClean="0"/>
              <a:t>Goals to Be Accomplished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Resources secured to facilitate employment, </a:t>
            </a:r>
            <a:r>
              <a:rPr lang="en-US" smtClean="0"/>
              <a:t>if applicable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mployment for the jobseeker</a:t>
            </a:r>
          </a:p>
          <a:p>
            <a:r>
              <a:rPr lang="en-US" dirty="0" smtClean="0"/>
              <a:t>Be ready to debrief on the CE process and outcomes</a:t>
            </a:r>
          </a:p>
          <a:p>
            <a:r>
              <a:rPr lang="en-US" dirty="0" smtClean="0"/>
              <a:t>Write success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2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Employer Negotiations </a:t>
            </a:r>
            <a:endParaRPr lang="en-US" dirty="0" smtClean="0"/>
          </a:p>
          <a:p>
            <a:r>
              <a:rPr lang="en-US" dirty="0"/>
              <a:t>An essential element in Customized Employment is negotiating job duties and employee expectations to align the skills and interests of a job seeker to the needs of an employer. This negotiation results in a job description that outlines a customized relationship between employer and employee. </a:t>
            </a:r>
            <a:r>
              <a:rPr lang="en-US" dirty="0" smtClean="0"/>
              <a:t>*</a:t>
            </a:r>
          </a:p>
          <a:p>
            <a:r>
              <a:rPr lang="en-US" dirty="0" smtClean="0"/>
              <a:t>ODEP, </a:t>
            </a:r>
            <a:r>
              <a:rPr lang="en-US" u="sng" dirty="0" smtClean="0"/>
              <a:t>Applying Practical Solutions for Employment Success, Volume2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7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Easy Listening &amp; Employment Facilitation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975"/>
            <a:ext cx="8229600" cy="40661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Allow the employer to talk himself into employing the person</a:t>
            </a:r>
          </a:p>
          <a:p>
            <a:r>
              <a:rPr lang="en-US" dirty="0" smtClean="0"/>
              <a:t>“Selling” is not the point, nor is a conversation about “benefits” of employment</a:t>
            </a:r>
          </a:p>
          <a:p>
            <a:r>
              <a:rPr lang="en-US" dirty="0" smtClean="0"/>
              <a:t>Employers understand the benefits of having a dedicated worker</a:t>
            </a:r>
          </a:p>
          <a:p>
            <a:r>
              <a:rPr lang="en-US" dirty="0" smtClean="0"/>
              <a:t>Listen to what Colby says:</a:t>
            </a:r>
          </a:p>
          <a:p>
            <a:r>
              <a:rPr lang="en-US" dirty="0" smtClean="0"/>
              <a:t>How did </a:t>
            </a:r>
            <a:r>
              <a:rPr lang="en-US" dirty="0" err="1" smtClean="0"/>
              <a:t>Randon</a:t>
            </a:r>
            <a:r>
              <a:rPr lang="en-US" dirty="0" smtClean="0"/>
              <a:t> get the job?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05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</a:t>
            </a:r>
            <a:br>
              <a:rPr lang="en-US" dirty="0" smtClean="0"/>
            </a:br>
            <a:r>
              <a:rPr lang="en-US" dirty="0" smtClean="0"/>
              <a:t> “Self-Representation”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0305"/>
            <a:ext cx="8229600" cy="42572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Only the jobseeker can represent herself, her passions and interests</a:t>
            </a:r>
          </a:p>
          <a:p>
            <a:r>
              <a:rPr lang="en-US" dirty="0" smtClean="0"/>
              <a:t>CRP personnel are facilitators only</a:t>
            </a:r>
          </a:p>
          <a:p>
            <a:r>
              <a:rPr lang="en-US" dirty="0" smtClean="0"/>
              <a:t>CE is the combination of the community, jobseeker, employers and provider personnel</a:t>
            </a:r>
          </a:p>
          <a:p>
            <a:r>
              <a:rPr lang="en-US" dirty="0" smtClean="0"/>
              <a:t>Control of the process to secure good employment is a partnership with agreed upon roles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5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Enable flexibility in the employer, the jobseeker and yourself</a:t>
            </a:r>
          </a:p>
          <a:p>
            <a:r>
              <a:rPr lang="en-US" dirty="0" smtClean="0"/>
              <a:t>Say “yes” to employer training!</a:t>
            </a:r>
          </a:p>
          <a:p>
            <a:r>
              <a:rPr lang="en-US" dirty="0" smtClean="0"/>
              <a:t>Employers may offer a job during the informational interviews</a:t>
            </a:r>
          </a:p>
          <a:p>
            <a:r>
              <a:rPr lang="en-US" dirty="0" smtClean="0"/>
              <a:t>Generation takes courage on the part of the jobseeker and the employer!</a:t>
            </a:r>
          </a:p>
          <a:p>
            <a:r>
              <a:rPr lang="en-US" dirty="0" smtClean="0"/>
              <a:t>Employment generation is the essence of 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8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Your Representation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 capable of showing aspects of yourself that help customize the experience for the employer(remember that people come together over shared interests)</a:t>
            </a:r>
          </a:p>
          <a:p>
            <a:r>
              <a:rPr lang="en-US" dirty="0" smtClean="0"/>
              <a:t>Talk about yourself and your experiences in relation to those of the employer, as an example fishing</a:t>
            </a:r>
          </a:p>
          <a:p>
            <a:r>
              <a:rPr lang="en-US" dirty="0" smtClean="0"/>
              <a:t>Create a list of skills and tasks that the jobseeker can exhibit that are of value to the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2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Sure to Make “Warm”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Much of employment negotiation begins during the informational </a:t>
            </a:r>
            <a:r>
              <a:rPr lang="en-US" dirty="0" err="1" smtClean="0"/>
              <a:t>ineterviews</a:t>
            </a:r>
            <a:endParaRPr lang="en-US" dirty="0" smtClean="0"/>
          </a:p>
          <a:p>
            <a:r>
              <a:rPr lang="en-US" dirty="0" smtClean="0"/>
              <a:t>Please use those relationships </a:t>
            </a:r>
            <a:r>
              <a:rPr lang="en-US" dirty="0" err="1" smtClean="0"/>
              <a:t>tp</a:t>
            </a:r>
            <a:r>
              <a:rPr lang="en-US" dirty="0" smtClean="0"/>
              <a:t> foster employment</a:t>
            </a:r>
          </a:p>
          <a:p>
            <a:r>
              <a:rPr lang="en-US" dirty="0" smtClean="0"/>
              <a:t>Use recommendations creatively</a:t>
            </a:r>
          </a:p>
          <a:p>
            <a:r>
              <a:rPr lang="en-US" dirty="0" smtClean="0"/>
              <a:t>Once again, listen to the interactions between the jobseeker and the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0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Always expect employment</a:t>
            </a:r>
          </a:p>
          <a:p>
            <a:r>
              <a:rPr lang="en-US" dirty="0" smtClean="0"/>
              <a:t>The employment goal:</a:t>
            </a:r>
          </a:p>
          <a:p>
            <a:r>
              <a:rPr lang="en-US" dirty="0" smtClean="0"/>
              <a:t>Pay a </a:t>
            </a:r>
            <a:r>
              <a:rPr lang="en-US" i="1" dirty="0" smtClean="0"/>
              <a:t>living wage</a:t>
            </a:r>
            <a:endParaRPr lang="en-US" dirty="0" smtClean="0"/>
          </a:p>
          <a:p>
            <a:r>
              <a:rPr lang="en-US" i="1" dirty="0" smtClean="0"/>
              <a:t>Work hours include both production hours and social </a:t>
            </a:r>
            <a:r>
              <a:rPr lang="en-US" dirty="0" smtClean="0"/>
              <a:t>hour</a:t>
            </a:r>
          </a:p>
          <a:p>
            <a:r>
              <a:rPr lang="en-US" dirty="0" smtClean="0"/>
              <a:t>Integrated employer expectations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05209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MNTAT (Bob </a:t>
            </a:r>
            <a:r>
              <a:rPr lang="en-US" dirty="0" err="1" smtClean="0"/>
              <a:t>Niemiec</a:t>
            </a:r>
            <a:r>
              <a:rPr lang="en-US" dirty="0" smtClean="0"/>
              <a:t>) </a:t>
            </a:r>
            <a:r>
              <a:rPr lang="en-US" dirty="0" err="1" smtClean="0"/>
              <a:t>Powerpoint</a:t>
            </a:r>
            <a:r>
              <a:rPr lang="en-US" dirty="0" smtClean="0"/>
              <a:t> Presentation and review</a:t>
            </a:r>
          </a:p>
          <a:p>
            <a:r>
              <a:rPr lang="en-US" dirty="0" smtClean="0"/>
              <a:t>PASS overview</a:t>
            </a:r>
          </a:p>
          <a:p>
            <a:r>
              <a:rPr lang="en-US" dirty="0" smtClean="0"/>
              <a:t>Apply PASS to purchase of Work Resources:</a:t>
            </a:r>
          </a:p>
          <a:p>
            <a:r>
              <a:rPr lang="en-US" dirty="0" smtClean="0"/>
              <a:t>Tools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46357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E7DC6F9187A3408DF8E827FCB2A6BE" ma:contentTypeVersion="5" ma:contentTypeDescription="Create a new document." ma:contentTypeScope="" ma:versionID="ca9c14db27c2fef63a73a0f098b3a50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ef788e2aa1fcb741b4b2455d64f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1F84A60-0064-443A-BA37-4E385BAD8C32}"/>
</file>

<file path=customXml/itemProps2.xml><?xml version="1.0" encoding="utf-8"?>
<ds:datastoreItem xmlns:ds="http://schemas.openxmlformats.org/officeDocument/2006/customXml" ds:itemID="{8B5BC373-334B-4B59-A74E-0C3B0EEACCB3}"/>
</file>

<file path=customXml/itemProps3.xml><?xml version="1.0" encoding="utf-8"?>
<ds:datastoreItem xmlns:ds="http://schemas.openxmlformats.org/officeDocument/2006/customXml" ds:itemID="{D3B74F30-3511-4B1E-A593-568433A95102}"/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4575</TotalTime>
  <Words>411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Twilight</vt:lpstr>
      <vt:lpstr>Lesson 6 Employers Are Always Hiring!* </vt:lpstr>
      <vt:lpstr>Aspects of Negotiation</vt:lpstr>
      <vt:lpstr>Easy Listening &amp; Employment Facilitation</vt:lpstr>
      <vt:lpstr>The Importance of  “Self-Representation”</vt:lpstr>
      <vt:lpstr>Employment Generation</vt:lpstr>
      <vt:lpstr>Use Your Representation Materials</vt:lpstr>
      <vt:lpstr>Be Sure to Make “Warm” Calls</vt:lpstr>
      <vt:lpstr>Employment Expectations</vt:lpstr>
      <vt:lpstr>Resource Ownership</vt:lpstr>
      <vt:lpstr>Lesson 6  Goals to Be Accomplished</vt:lpstr>
    </vt:vector>
  </TitlesOfParts>
  <Company>UCDUAA/Roberts Consulting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Lesson 6</dc:title>
  <dc:creator>B. Roger Shelley</dc:creator>
  <cp:lastModifiedBy>B. Roger Shelley</cp:lastModifiedBy>
  <cp:revision>30</cp:revision>
  <dcterms:created xsi:type="dcterms:W3CDTF">2013-08-17T19:08:33Z</dcterms:created>
  <dcterms:modified xsi:type="dcterms:W3CDTF">2014-01-10T22:58:11Z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0x01010003E7DC6F9187A3408DF8E827FCB2A6BE</vt:lpwstr>
  </property>
</Properties>
</file>