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7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70A87-1B11-4903-A542-F8F042117BE2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ED95-9B20-40BC-B274-5A948DFED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25AD-C063-474A-9942-F285E6092B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7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7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6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0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0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9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7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AA26-AD39-4532-821F-6E59C11C2E66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848F-4AAE-4938-AAA7-E862F32B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Lesson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220657"/>
          </a:xfrm>
        </p:spPr>
        <p:txBody>
          <a:bodyPr/>
          <a:lstStyle/>
          <a:p>
            <a:r>
              <a:rPr lang="en-US" dirty="0" smtClean="0"/>
              <a:t>Stage 4</a:t>
            </a:r>
          </a:p>
          <a:p>
            <a:r>
              <a:rPr lang="en-US" dirty="0" smtClean="0"/>
              <a:t>Job or Business Development Plan</a:t>
            </a:r>
          </a:p>
          <a:p>
            <a:r>
              <a:rPr lang="en-US" dirty="0" smtClean="0"/>
              <a:t>Employment Portfolios</a:t>
            </a:r>
            <a:endParaRPr lang="en-US" dirty="0"/>
          </a:p>
        </p:txBody>
      </p:sp>
      <p:pic>
        <p:nvPicPr>
          <p:cNvPr id="4" name="Picture 3" descr="pict218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21" y="493207"/>
            <a:ext cx="2182957" cy="1637218"/>
          </a:xfrm>
          <a:prstGeom prst="rect">
            <a:avLst/>
          </a:prstGeom>
        </p:spPr>
      </p:pic>
      <p:pic>
        <p:nvPicPr>
          <p:cNvPr id="5" name="Picture 4" descr="PICT22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8" y="493207"/>
            <a:ext cx="2269590" cy="1488700"/>
          </a:xfrm>
          <a:prstGeom prst="rect">
            <a:avLst/>
          </a:prstGeom>
        </p:spPr>
      </p:pic>
      <p:pic>
        <p:nvPicPr>
          <p:cNvPr id="6" name="Picture 5" descr="FB_photo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8" y="5266083"/>
            <a:ext cx="1382514" cy="1265793"/>
          </a:xfrm>
          <a:prstGeom prst="rect">
            <a:avLst/>
          </a:prstGeom>
        </p:spPr>
      </p:pic>
      <p:pic>
        <p:nvPicPr>
          <p:cNvPr id="7" name="Picture 6" descr="CHD color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/>
          <a:stretch/>
        </p:blipFill>
        <p:spPr>
          <a:xfrm>
            <a:off x="6790536" y="5991781"/>
            <a:ext cx="1963727" cy="540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2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5</a:t>
            </a:r>
            <a:br>
              <a:rPr lang="en-US" dirty="0" smtClean="0"/>
            </a:br>
            <a:r>
              <a:rPr lang="en-US" dirty="0" smtClean="0"/>
              <a:t>Goals to Be Accomplished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smtClean="0"/>
              <a:t>Complete and report on lists of 20 results, places, and information gained</a:t>
            </a:r>
          </a:p>
          <a:p>
            <a:r>
              <a:rPr lang="en-US" dirty="0" smtClean="0"/>
              <a:t>Begin work and complete  representational portfolio or video (2 min.)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20*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89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of 20</a:t>
            </a:r>
            <a:br>
              <a:rPr lang="en-US" dirty="0" smtClean="0"/>
            </a:br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 worksites/employer for each theme renders a very good sample of people and businesses doing various tasks, using a variety of skills that correspond to aspects of the person’s various “Themes”</a:t>
            </a:r>
          </a:p>
          <a:p>
            <a:r>
              <a:rPr lang="en-US" dirty="0" smtClean="0"/>
              <a:t>Remember that “Themes” are umbrellas of employment opportunities, not specific jobs</a:t>
            </a:r>
          </a:p>
          <a:p>
            <a:r>
              <a:rPr lang="en-US" dirty="0" smtClean="0"/>
              <a:t>In combining skills, interests and abilities plus potential to create “themes”, the facilitator and person must now investigate several instances of where they may be best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3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of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Try not to “short change” this activity!</a:t>
            </a:r>
          </a:p>
          <a:p>
            <a:r>
              <a:rPr lang="en-US" dirty="0" smtClean="0"/>
              <a:t>Make sure you are looking at “</a:t>
            </a:r>
            <a:r>
              <a:rPr lang="en-US" dirty="0" err="1" smtClean="0"/>
              <a:t>artesanal</a:t>
            </a:r>
            <a:r>
              <a:rPr lang="en-US" dirty="0" smtClean="0"/>
              <a:t>” businesses that may exist in the neighborhood, in another town or village or on the internet</a:t>
            </a:r>
          </a:p>
          <a:p>
            <a:r>
              <a:rPr lang="en-US" dirty="0" smtClean="0"/>
              <a:t>When developing a self-employment opportunity, communicate with </a:t>
            </a:r>
            <a:r>
              <a:rPr lang="en-US" i="1" dirty="0" smtClean="0"/>
              <a:t>at least </a:t>
            </a:r>
            <a:r>
              <a:rPr lang="en-US" dirty="0" smtClean="0"/>
              <a:t>20 businesses or business owners in person, on the phone or by email</a:t>
            </a:r>
          </a:p>
        </p:txBody>
      </p:sp>
    </p:spTree>
    <p:extLst>
      <p:ext uri="{BB962C8B-B14F-4D97-AF65-F5344CB8AC3E}">
        <p14:creationId xmlns:p14="http://schemas.microsoft.com/office/powerpoint/2010/main" val="250698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Self-Employment or Job:</a:t>
            </a:r>
            <a:br>
              <a:rPr lang="en-US" dirty="0" smtClean="0"/>
            </a:br>
            <a:r>
              <a:rPr lang="en-US" dirty="0" smtClean="0"/>
              <a:t>How to Gather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dirty="0" smtClean="0"/>
              <a:t>Based upon the Vocational Profile, Ideal Conditions of Employment and Informational Interviews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5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Creation of Representation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Contents of these vehicles:</a:t>
            </a:r>
          </a:p>
          <a:p>
            <a:r>
              <a:rPr lang="en-US" dirty="0" smtClean="0"/>
              <a:t>Community and family involvement</a:t>
            </a:r>
          </a:p>
          <a:p>
            <a:r>
              <a:rPr lang="en-US" dirty="0" smtClean="0"/>
              <a:t>Skills and talents representation</a:t>
            </a:r>
          </a:p>
          <a:p>
            <a:r>
              <a:rPr lang="en-US" dirty="0" smtClean="0"/>
              <a:t>If possible, recommendations by community friends, former teachers, family members, in order to illustrate social capital </a:t>
            </a:r>
          </a:p>
          <a:p>
            <a:r>
              <a:rPr lang="en-US" dirty="0" smtClean="0"/>
              <a:t>Any certificates of completion, service,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Portfolio</a:t>
            </a:r>
          </a:p>
          <a:p>
            <a:r>
              <a:rPr lang="en-US" dirty="0" smtClean="0"/>
              <a:t>Picture Book</a:t>
            </a:r>
          </a:p>
          <a:p>
            <a:r>
              <a:rPr lang="en-US" dirty="0" smtClean="0"/>
              <a:t>Video Resume</a:t>
            </a:r>
          </a:p>
          <a:p>
            <a:r>
              <a:rPr lang="en-US" dirty="0" smtClean="0"/>
              <a:t>Written Resume</a:t>
            </a:r>
            <a:endParaRPr lang="en-US" dirty="0"/>
          </a:p>
        </p:txBody>
      </p:sp>
      <p:pic>
        <p:nvPicPr>
          <p:cNvPr id="4" name="Picture 3" descr="pict23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16" y="3019501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Resumes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/>
              <a:t>Kent </a:t>
            </a:r>
            <a:r>
              <a:rPr lang="en-US" dirty="0" err="1" smtClean="0"/>
              <a:t>Vincent.mpg</a:t>
            </a:r>
            <a:endParaRPr lang="en-US" dirty="0" smtClean="0"/>
          </a:p>
          <a:p>
            <a:r>
              <a:rPr lang="en-US" dirty="0" err="1"/>
              <a:t>mcddmakeyour</a:t>
            </a:r>
            <a:r>
              <a:rPr lang="en-US" dirty="0"/>
              <a:t> own </a:t>
            </a:r>
            <a:r>
              <a:rPr lang="en-US" dirty="0" err="1"/>
              <a:t>portfolio.mpg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Portfolios/</a:t>
            </a:r>
            <a:r>
              <a:rPr lang="en-US" dirty="0" err="1" smtClean="0"/>
              <a:t>Picturebooks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Gather pictures of family, friends, fellow students, and community groups where the person is an active member</a:t>
            </a:r>
          </a:p>
          <a:p>
            <a:r>
              <a:rPr lang="en-US" dirty="0" smtClean="0"/>
              <a:t>Caption pictures with “stories”</a:t>
            </a:r>
          </a:p>
          <a:p>
            <a:r>
              <a:rPr lang="en-US" dirty="0" smtClean="0"/>
              <a:t>Include hard copies of certificate of appreciation, graduation, etc.</a:t>
            </a:r>
          </a:p>
          <a:p>
            <a:r>
              <a:rPr lang="en-US" dirty="0" smtClean="0"/>
              <a:t>Make sure that the person can present it, herself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DC6F9187A3408DF8E827FCB2A6BE" ma:contentTypeVersion="5" ma:contentTypeDescription="Create a new document." ma:contentTypeScope="" ma:versionID="ca9c14db27c2fef63a73a0f098b3a5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ef788e2aa1fcb741b4b2455d64f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D648DB-A295-429C-8ED1-B8AC854DBFFD}"/>
</file>

<file path=customXml/itemProps2.xml><?xml version="1.0" encoding="utf-8"?>
<ds:datastoreItem xmlns:ds="http://schemas.openxmlformats.org/officeDocument/2006/customXml" ds:itemID="{22B3DC0A-B57D-439E-B806-31876C638C64}"/>
</file>

<file path=customXml/itemProps3.xml><?xml version="1.0" encoding="utf-8"?>
<ds:datastoreItem xmlns:ds="http://schemas.openxmlformats.org/officeDocument/2006/customXml" ds:itemID="{B3D2911E-2913-4701-8445-0A89F7AF5D6F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319</Words>
  <Application>Microsoft Office PowerPoint</Application>
  <PresentationFormat>On-screen Show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CE Lesson 5</vt:lpstr>
      <vt:lpstr>Lists of 20*</vt:lpstr>
      <vt:lpstr>List of 20 Rationale</vt:lpstr>
      <vt:lpstr>Lists of 20</vt:lpstr>
      <vt:lpstr>Self-Employment or Job: How to Gather Information</vt:lpstr>
      <vt:lpstr>Creation of Representation Materials</vt:lpstr>
      <vt:lpstr>Forms of Materials</vt:lpstr>
      <vt:lpstr>Video Resumes</vt:lpstr>
      <vt:lpstr>Portfolios/Picturebooks</vt:lpstr>
      <vt:lpstr>Lesson 5 Goals to Be Accomplished</vt:lpstr>
    </vt:vector>
  </TitlesOfParts>
  <Company>State of Alaska - Health and Social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Lesson 5</dc:title>
  <dc:creator>Vandagriff, Kristin L</dc:creator>
  <cp:lastModifiedBy>Vandagriff, Kristin L</cp:lastModifiedBy>
  <cp:revision>3</cp:revision>
  <dcterms:created xsi:type="dcterms:W3CDTF">2014-05-02T15:52:20Z</dcterms:created>
  <dcterms:modified xsi:type="dcterms:W3CDTF">2014-05-02T15:59:08Z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0x01010003E7DC6F9187A3408DF8E827FCB2A6BE</vt:lpwstr>
  </property>
</Properties>
</file>