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CA6902"/>
    <a:srgbClr val="FF9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7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powerpointstyles.com/" TargetMode="Externa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1" name="Picture 27" descr="dSansgffd tithjgfgrkjhkjhe-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A6902"/>
                </a:solidFill>
              </a:rPr>
              <a:t>Page </a:t>
            </a:r>
            <a:fld id="{230386CD-3A74-4A7B-B8C5-844F9AC644A8}" type="slidenum">
              <a:rPr lang="fr-FR" b="1">
                <a:solidFill>
                  <a:srgbClr val="CA6902"/>
                </a:solidFill>
              </a:rPr>
              <a:pPr/>
              <a:t>‹#›</a:t>
            </a:fld>
            <a:endParaRPr lang="fr-FR" b="1">
              <a:solidFill>
                <a:srgbClr val="CA69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owerpointstyles.com/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File:Johann_Adam_Weishaupt.jpg" TargetMode="Externa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0" name="Picture 22" descr="Sansgffd tithjgfgrkjhkjh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984776" cy="5085184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6" y="260648"/>
            <a:ext cx="8280920" cy="25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en-US" sz="3600" b="1" dirty="0" smtClean="0"/>
              <a:t>Customized Employment – Lesson I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400" b="1" dirty="0" smtClean="0"/>
              <a:t>Initial Information Gathering, Team Development &amp;</a:t>
            </a:r>
          </a:p>
          <a:p>
            <a:pPr algn="ctr"/>
            <a:r>
              <a:rPr lang="en-US" sz="2400" b="1" dirty="0" smtClean="0"/>
              <a:t>Environmental Observations</a:t>
            </a:r>
          </a:p>
          <a:p>
            <a:pPr algn="ctr"/>
            <a:endParaRPr lang="en-US" dirty="0" smtClean="0"/>
          </a:p>
          <a:p>
            <a:pPr algn="ctr"/>
            <a:r>
              <a:rPr lang="fr-FR" b="1" i="1" dirty="0" smtClean="0">
                <a:solidFill>
                  <a:srgbClr val="CA6902"/>
                </a:solidFill>
                <a:latin typeface="Verdana" pitchFamily="34" charset="0"/>
              </a:rPr>
              <a:t>Roger Shelley, Alaska Integrated Employment Initiative</a:t>
            </a:r>
            <a:endParaRPr lang="fr-FR" i="1" dirty="0">
              <a:solidFill>
                <a:srgbClr val="CA690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Discovery Exercise Form:</a:t>
            </a:r>
            <a:br>
              <a:rPr lang="en-US" dirty="0" smtClean="0"/>
            </a:br>
            <a:r>
              <a:rPr lang="en-US" dirty="0" smtClean="0"/>
              <a:t>“Ideal” Conditions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752" t="16119" r="25796" b="5373"/>
          <a:stretch>
            <a:fillRect/>
          </a:stretch>
        </p:blipFill>
        <p:spPr>
          <a:xfrm>
            <a:off x="3947363" y="1988840"/>
            <a:ext cx="4738631" cy="4248472"/>
          </a:xfrm>
        </p:spPr>
      </p:pic>
      <p:pic>
        <p:nvPicPr>
          <p:cNvPr id="5" name="Picture 3" descr="C:\Documents and Settings\rlsanders\Local Settings\Temporary Internet Files\Content.IE5\Q5F5IZ01\MC900233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1865014" cy="187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1575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DSR Stage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Others to be interviewed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sz="2400" dirty="0" smtClean="0"/>
              <a:t>Name/Relationship/Role</a:t>
            </a:r>
          </a:p>
          <a:p>
            <a:r>
              <a:rPr lang="en-US" sz="2400" dirty="0" smtClean="0"/>
              <a:t>Identify person responsible for each interview and completion date</a:t>
            </a:r>
          </a:p>
          <a:p>
            <a:r>
              <a:rPr lang="en-US" sz="2400" dirty="0" smtClean="0"/>
              <a:t>Interview former school and/or rehab staff. List person responsible and completion date</a:t>
            </a:r>
          </a:p>
          <a:p>
            <a:r>
              <a:rPr lang="en-US" sz="2400" dirty="0" smtClean="0"/>
              <a:t>List and interview any other family members and friends to be interviewed and what was learned from each</a:t>
            </a:r>
          </a:p>
        </p:txBody>
      </p:sp>
    </p:spTree>
    <p:extLst>
      <p:ext uri="{BB962C8B-B14F-4D97-AF65-F5344CB8AC3E}">
        <p14:creationId xmlns:p14="http://schemas.microsoft.com/office/powerpoint/2010/main" val="365499918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Discovery Staging Record</a:t>
            </a:r>
            <a:br>
              <a:rPr lang="en-US" sz="3600" dirty="0" smtClean="0"/>
            </a:br>
            <a:r>
              <a:rPr lang="en-US" sz="3600" dirty="0" smtClean="0"/>
              <a:t>Page 2/Stage 2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773" t="19544" r="25817" b="12530"/>
          <a:stretch>
            <a:fillRect/>
          </a:stretch>
        </p:blipFill>
        <p:spPr>
          <a:xfrm>
            <a:off x="4938698" y="1844824"/>
            <a:ext cx="4025790" cy="4536504"/>
          </a:xfrm>
        </p:spPr>
      </p:pic>
      <p:pic>
        <p:nvPicPr>
          <p:cNvPr id="5" name="Picture 3" descr="C:\Documents and Settings\rlsanders\Local Settings\Temporary Internet Files\Content.IE5\Q5F5IZ01\MC900233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1865014" cy="187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5670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1</a:t>
            </a:r>
            <a:br>
              <a:rPr lang="en-US" dirty="0" smtClean="0"/>
            </a:br>
            <a:r>
              <a:rPr lang="en-US" dirty="0" smtClean="0"/>
              <a:t>Goals to Be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160240"/>
          </a:xfrm>
        </p:spPr>
        <p:txBody>
          <a:bodyPr/>
          <a:lstStyle/>
          <a:p>
            <a:r>
              <a:rPr lang="en-US" sz="2400" dirty="0" smtClean="0"/>
              <a:t>Introduce Customized Employment to family and/or local provider and community resource vendors</a:t>
            </a:r>
          </a:p>
          <a:p>
            <a:r>
              <a:rPr lang="en-US" sz="2400" dirty="0" smtClean="0"/>
              <a:t>Obtain and list preliminary information, family members, group members, contact information, other team members, consultants, and considerations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29" name="Picture 1" descr="C:\Documents and Settings\rlsanders\Local Settings\Temporary Internet Files\Content.IE5\M4WDCG4U\MP900442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7"/>
            <a:ext cx="460851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64830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</a:t>
            </a:r>
            <a:br>
              <a:rPr lang="en-US" dirty="0"/>
            </a:br>
            <a:r>
              <a:rPr lang="en-US" dirty="0"/>
              <a:t>Goals to Be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1440160"/>
          </a:xfrm>
        </p:spPr>
        <p:txBody>
          <a:bodyPr/>
          <a:lstStyle/>
          <a:p>
            <a:r>
              <a:rPr lang="en-US" sz="2400" dirty="0" smtClean="0"/>
              <a:t>Begin Stage 1, interview, observe, and report</a:t>
            </a:r>
          </a:p>
          <a:p>
            <a:r>
              <a:rPr lang="en-US" sz="2400" dirty="0" smtClean="0"/>
              <a:t>Stage 2, Others to be interviewed, what was learned from each, and report</a:t>
            </a:r>
            <a:endParaRPr lang="en-US" sz="2400" dirty="0"/>
          </a:p>
        </p:txBody>
      </p:sp>
      <p:pic>
        <p:nvPicPr>
          <p:cNvPr id="21506" name="Picture 2" descr="C:\Documents and Settings\rlsanders\Local Settings\Temporary Internet Files\Content.IE5\M4WDCG4U\MC9002971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1798625" cy="155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3620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7041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r>
              <a:rPr lang="en-US" sz="2400" dirty="0" smtClean="0"/>
              <a:t>“And of all illumination which human reason can give, none is comparable to the </a:t>
            </a:r>
            <a:r>
              <a:rPr lang="en-US" sz="2400" b="1" dirty="0" smtClean="0"/>
              <a:t>discovery</a:t>
            </a:r>
            <a:r>
              <a:rPr lang="en-US" sz="2400" dirty="0" smtClean="0"/>
              <a:t> of what we are, our nature, our obligations, what happiness we are capable of, and what are the means of attaining it.”</a:t>
            </a:r>
          </a:p>
          <a:p>
            <a:endParaRPr lang="en-US" sz="2400" dirty="0"/>
          </a:p>
          <a:p>
            <a:r>
              <a:rPr lang="en-US" sz="2400" dirty="0" smtClean="0"/>
              <a:t>Adam Weishaupt – German Philosopher</a:t>
            </a:r>
          </a:p>
          <a:p>
            <a:endParaRPr lang="en-US" sz="2400" dirty="0" smtClean="0"/>
          </a:p>
        </p:txBody>
      </p:sp>
      <p:pic>
        <p:nvPicPr>
          <p:cNvPr id="19458" name="Picture 2" descr="Johann Adam Weishaup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US" b="1" dirty="0" smtClean="0"/>
              <a:t>The Discovery </a:t>
            </a:r>
            <a:r>
              <a:rPr lang="en-US" sz="4000" b="1" dirty="0" smtClean="0"/>
              <a:t>Staging</a:t>
            </a:r>
            <a:r>
              <a:rPr lang="en-US" b="1" dirty="0" smtClean="0"/>
              <a:t> Record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en-US" sz="2600" dirty="0" smtClean="0"/>
              <a:t>Who wants to go to work?</a:t>
            </a:r>
          </a:p>
          <a:p>
            <a:r>
              <a:rPr lang="en-US" sz="2600" dirty="0" smtClean="0"/>
              <a:t>Name, contact information, contact information for family members, and any additional contact information</a:t>
            </a:r>
          </a:p>
          <a:p>
            <a:r>
              <a:rPr lang="en-US" sz="2600" dirty="0" smtClean="0"/>
              <a:t>List of additional </a:t>
            </a:r>
            <a:r>
              <a:rPr lang="en-US" sz="2600" i="1" dirty="0" smtClean="0"/>
              <a:t>primary </a:t>
            </a:r>
            <a:r>
              <a:rPr lang="en-US" sz="2600" dirty="0" smtClean="0"/>
              <a:t>team members</a:t>
            </a:r>
          </a:p>
          <a:p>
            <a:r>
              <a:rPr lang="en-US" sz="2600" dirty="0" smtClean="0"/>
              <a:t>List of initial responsibilities of the team members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4458502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Discovery Staging Record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188" t="18750" r="26250" b="15627"/>
          <a:stretch>
            <a:fillRect/>
          </a:stretch>
        </p:blipFill>
        <p:spPr>
          <a:xfrm>
            <a:off x="3955667" y="1636567"/>
            <a:ext cx="4365828" cy="4701353"/>
          </a:xfrm>
        </p:spPr>
      </p:pic>
      <p:pic>
        <p:nvPicPr>
          <p:cNvPr id="32771" name="Picture 3" descr="C:\Documents and Settings\rlsanders\Local Settings\Temporary Internet Files\Content.IE5\Q5F5IZ01\MC900233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1865014" cy="187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3280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724942"/>
          </a:xfrm>
        </p:spPr>
        <p:txBody>
          <a:bodyPr/>
          <a:lstStyle/>
          <a:p>
            <a:r>
              <a:rPr lang="en-US" sz="3600" b="1" dirty="0" smtClean="0"/>
              <a:t>The </a:t>
            </a:r>
            <a:r>
              <a:rPr lang="en-US" sz="4000" b="1" dirty="0" smtClean="0"/>
              <a:t>Discovery</a:t>
            </a:r>
            <a:r>
              <a:rPr lang="en-US" sz="3600" b="1" dirty="0" smtClean="0"/>
              <a:t> Staging Record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started/completed</a:t>
            </a:r>
          </a:p>
          <a:p>
            <a:r>
              <a:rPr lang="en-US" dirty="0" smtClean="0"/>
              <a:t>Name of the person completing the DSR</a:t>
            </a:r>
          </a:p>
          <a:p>
            <a:r>
              <a:rPr lang="en-US" dirty="0" smtClean="0"/>
              <a:t>Consultants/experts to contact</a:t>
            </a:r>
          </a:p>
          <a:p>
            <a:r>
              <a:rPr lang="en-US" dirty="0" smtClean="0"/>
              <a:t>Comments or considerations for initial information gathering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5966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DSR Stage One: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Beginning  Community-based Information Gathering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376265"/>
          </a:xfrm>
        </p:spPr>
        <p:txBody>
          <a:bodyPr/>
          <a:lstStyle/>
          <a:p>
            <a:r>
              <a:rPr lang="en-US" sz="2800" b="1" u="sng" dirty="0"/>
              <a:t>1</a:t>
            </a:r>
            <a:r>
              <a:rPr lang="en-US" sz="2800" b="1" u="sng" dirty="0" smtClean="0"/>
              <a:t>st Consideration!</a:t>
            </a:r>
            <a:r>
              <a:rPr lang="en-US" sz="2800" b="1" dirty="0" smtClean="0"/>
              <a:t>: Who is responsible to complete this stage? By when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Preliminary Step: Briefly review pertinent and recent information, including current issues, cautions, training, etc.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1" name="Picture 1" descr="C:\Documents and Settings\rlsanders\Local Settings\Temporary Internet Files\Content.IE5\RPMXC4WH\MC91021636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17620"/>
            <a:ext cx="3489960" cy="3040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3888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724942"/>
          </a:xfrm>
        </p:spPr>
        <p:txBody>
          <a:bodyPr>
            <a:noAutofit/>
          </a:bodyPr>
          <a:lstStyle/>
          <a:p>
            <a:r>
              <a:rPr lang="en-US" sz="2800" b="1" dirty="0"/>
              <a:t>DSR Stage One: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Beginning  Community-based 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281339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Initial Interviews</a:t>
            </a:r>
            <a:r>
              <a:rPr lang="en-US" sz="2400" b="1" dirty="0" smtClean="0"/>
              <a:t>: to be conducted by the jobseeker and employment facilitator</a:t>
            </a:r>
          </a:p>
          <a:p>
            <a:pPr lvl="1"/>
            <a:r>
              <a:rPr lang="en-US" sz="2000" dirty="0" smtClean="0"/>
              <a:t>Begin in the jobseeker’s home, if possible or in a place chosen by them</a:t>
            </a:r>
          </a:p>
          <a:p>
            <a:pPr lvl="1"/>
            <a:r>
              <a:rPr lang="en-US" sz="2000" dirty="0" smtClean="0"/>
              <a:t>Include the following information:</a:t>
            </a:r>
          </a:p>
          <a:p>
            <a:pPr lvl="2"/>
            <a:r>
              <a:rPr lang="en-US" sz="1600" dirty="0" smtClean="0"/>
              <a:t>The date of the interview</a:t>
            </a:r>
          </a:p>
          <a:p>
            <a:pPr lvl="2"/>
            <a:r>
              <a:rPr lang="en-US" sz="1600" dirty="0" smtClean="0"/>
              <a:t>People interviewed and their </a:t>
            </a:r>
          </a:p>
          <a:p>
            <a:pPr lvl="2">
              <a:buNone/>
            </a:pPr>
            <a:r>
              <a:rPr lang="en-US" sz="1600" dirty="0" smtClean="0"/>
              <a:t>    relationship to the person</a:t>
            </a:r>
          </a:p>
          <a:p>
            <a:pPr lvl="2"/>
            <a:r>
              <a:rPr lang="en-US" sz="1600" dirty="0" smtClean="0"/>
              <a:t>Recap of information (attached </a:t>
            </a:r>
          </a:p>
          <a:p>
            <a:pPr lvl="2">
              <a:buNone/>
            </a:pPr>
            <a:r>
              <a:rPr lang="en-US" sz="1600" dirty="0"/>
              <a:t> </a:t>
            </a:r>
            <a:r>
              <a:rPr lang="en-US" sz="1600" dirty="0" smtClean="0"/>
              <a:t>   field notes, pictures, etc.)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702" name="Picture 6" descr="C:\Documents and Settings\rlsanders\Local Settings\Temporary Internet Files\Content.IE5\M4WDCG4U\MP900409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03244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3415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200" b="1" dirty="0"/>
              <a:t>DSR Stage One: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Beginning  Community-based 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921299"/>
          </a:xfrm>
        </p:spPr>
        <p:txBody>
          <a:bodyPr/>
          <a:lstStyle/>
          <a:p>
            <a:r>
              <a:rPr lang="en-US" sz="2800" b="1" u="sng" dirty="0" smtClean="0"/>
              <a:t>Observations of person’s home:</a:t>
            </a:r>
            <a:endParaRPr lang="en-US" sz="2800" b="1" dirty="0" smtClean="0"/>
          </a:p>
          <a:p>
            <a:pPr lvl="1"/>
            <a:r>
              <a:rPr lang="en-US" sz="2400" dirty="0" smtClean="0"/>
              <a:t>Specific chores or tasks performed at home</a:t>
            </a:r>
          </a:p>
          <a:p>
            <a:pPr lvl="1"/>
            <a:r>
              <a:rPr lang="en-US" sz="2400" dirty="0" smtClean="0"/>
              <a:t>Hobbies, sports, collections, interests noticed during the home visit</a:t>
            </a:r>
          </a:p>
          <a:p>
            <a:pPr lvl="1"/>
            <a:r>
              <a:rPr lang="en-US" sz="2400" dirty="0" smtClean="0"/>
              <a:t>Friend, family or community activities the person engages in, and their regularity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7289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200" b="1" dirty="0"/>
              <a:t>DSR Stage One: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Beginning  Community-based 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7143"/>
            <a:ext cx="8229600" cy="3949020"/>
          </a:xfrm>
        </p:spPr>
        <p:txBody>
          <a:bodyPr/>
          <a:lstStyle/>
          <a:p>
            <a:r>
              <a:rPr lang="en-US" sz="2800" b="1" u="sng" dirty="0" smtClean="0"/>
              <a:t>Observing and “mapping” the neighborhood:</a:t>
            </a:r>
          </a:p>
          <a:p>
            <a:pPr lvl="1"/>
            <a:r>
              <a:rPr lang="en-US" sz="2400" dirty="0" smtClean="0"/>
              <a:t>Places of business/employers nearby</a:t>
            </a:r>
          </a:p>
          <a:p>
            <a:pPr lvl="1"/>
            <a:r>
              <a:rPr lang="en-US" sz="2400" dirty="0" smtClean="0"/>
              <a:t>Transportation options</a:t>
            </a:r>
          </a:p>
          <a:p>
            <a:pPr lvl="1"/>
            <a:r>
              <a:rPr lang="en-US" sz="2400" dirty="0" smtClean="0"/>
              <a:t>Team member homes, neighbors who are connected to the person or family, neighborhood social activities, civic engagements (parks, gardens, play areas, etc.)</a:t>
            </a:r>
          </a:p>
        </p:txBody>
      </p:sp>
    </p:spTree>
    <p:extLst>
      <p:ext uri="{BB962C8B-B14F-4D97-AF65-F5344CB8AC3E}">
        <p14:creationId xmlns:p14="http://schemas.microsoft.com/office/powerpoint/2010/main" val="6422606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3200" b="1" dirty="0"/>
              <a:t>DSR Stage One: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Beginning  Community-based 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Observe and investigate any interests, skills, talents or performed tasks (take pictures or videos of any observed)</a:t>
            </a:r>
          </a:p>
          <a:p>
            <a:r>
              <a:rPr lang="en-US" sz="2300" b="1" dirty="0" smtClean="0"/>
              <a:t>Discern and list any and all activities or situations /locations to be avoided</a:t>
            </a:r>
          </a:p>
          <a:p>
            <a:r>
              <a:rPr lang="en-US" sz="2300" b="1" dirty="0" smtClean="0"/>
              <a:t>Use the “My ideal conditions of employment” Exercise or the “What works/what doesn’t” map </a:t>
            </a:r>
            <a:r>
              <a:rPr lang="en-US" sz="2300" dirty="0" smtClean="0"/>
              <a:t>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430416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E0288F-968B-4094-A9F0-F703EEA2269A}"/>
</file>

<file path=customXml/itemProps2.xml><?xml version="1.0" encoding="utf-8"?>
<ds:datastoreItem xmlns:ds="http://schemas.openxmlformats.org/officeDocument/2006/customXml" ds:itemID="{950F3B4F-BEA8-4020-ABB2-81F3406807A4}"/>
</file>

<file path=customXml/itemProps3.xml><?xml version="1.0" encoding="utf-8"?>
<ds:datastoreItem xmlns:ds="http://schemas.openxmlformats.org/officeDocument/2006/customXml" ds:itemID="{D6C09478-91A8-4752-942B-82FB0A86BF32}"/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524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Modèle par défaut</vt:lpstr>
      <vt:lpstr>PowerPoint Presentation</vt:lpstr>
      <vt:lpstr>The Discovery Staging Record</vt:lpstr>
      <vt:lpstr>Discovery Staging Record</vt:lpstr>
      <vt:lpstr>The Discovery Staging Record</vt:lpstr>
      <vt:lpstr>DSR Stage One: Beginning  Community-based Information Gathering</vt:lpstr>
      <vt:lpstr>DSR Stage One: Beginning  Community-based Information Gathering</vt:lpstr>
      <vt:lpstr>DSR Stage One: Beginning  Community-based Information Gathering</vt:lpstr>
      <vt:lpstr>DSR Stage One: Beginning  Community-based Information Gathering</vt:lpstr>
      <vt:lpstr>DSR Stage One: Beginning  Community-based Information Gathering</vt:lpstr>
      <vt:lpstr>Discovery Exercise Form: “Ideal” Conditions</vt:lpstr>
      <vt:lpstr>DSR Stage 2: Others to be interviewed</vt:lpstr>
      <vt:lpstr>Discovery Staging Record Page 2/Stage 2</vt:lpstr>
      <vt:lpstr>Lesson 1 Goals to Be Accomplished</vt:lpstr>
      <vt:lpstr>Lesson 1 Goals to Be Accomplished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Social Network</dc:title>
  <dc:creator>www.powerpointstyles.com</dc:creator>
  <dc:description>Image credit to Danilo Rizzuti / FreeDigitalPhotos.net </dc:description>
  <cp:lastModifiedBy>B. Roger Shelley</cp:lastModifiedBy>
  <cp:revision>40</cp:revision>
  <dcterms:created xsi:type="dcterms:W3CDTF">2009-03-23T15:23:24Z</dcterms:created>
  <dcterms:modified xsi:type="dcterms:W3CDTF">2014-01-10T22:59:54Z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