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sldIdLst>
    <p:sldId id="256" r:id="rId2"/>
    <p:sldId id="258" r:id="rId3"/>
    <p:sldId id="257" r:id="rId4"/>
    <p:sldId id="259" r:id="rId5"/>
    <p:sldId id="260" r:id="rId6"/>
    <p:sldId id="261" r:id="rId7"/>
    <p:sldId id="262" r:id="rId8"/>
    <p:sldId id="263" r:id="rId9"/>
    <p:sldId id="264" r:id="rId10"/>
    <p:sldId id="265" r:id="rId11"/>
    <p:sldId id="268" r:id="rId12"/>
    <p:sldId id="267"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23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viewProps" Target="viewProps.xml"/><Relationship Id="rId7" Type="http://schemas.openxmlformats.org/officeDocument/2006/relationships/slide" Target="slides/slide6.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printerSettings" Target="printerSettings/printerSettings1.bin"/><Relationship Id="rId5" Type="http://schemas.openxmlformats.org/officeDocument/2006/relationships/slide" Target="slides/slide4.xml"/><Relationship Id="rId19" Type="http://schemas.openxmlformats.org/officeDocument/2006/relationships/tableStyles" Target="tableStyles.xml"/><Relationship Id="rId10" Type="http://schemas.openxmlformats.org/officeDocument/2006/relationships/slide" Target="slides/slide9.xml"/><Relationship Id="rId14" Type="http://schemas.openxmlformats.org/officeDocument/2006/relationships/slide" Target="slides/slide13.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73611AE-E773-1C45-B37D-66ADDDD167FE}" type="datetimeFigureOut">
              <a:rPr lang="en-US" smtClean="0"/>
              <a:t>9/11/13</a:t>
            </a:fld>
            <a:endParaRPr lang="en-US"/>
          </a:p>
        </p:txBody>
      </p:sp>
      <p:sp>
        <p:nvSpPr>
          <p:cNvPr id="8" name="Slide Number Placeholder 7"/>
          <p:cNvSpPr>
            <a:spLocks noGrp="1"/>
          </p:cNvSpPr>
          <p:nvPr>
            <p:ph type="sldNum" sz="quarter" idx="11"/>
          </p:nvPr>
        </p:nvSpPr>
        <p:spPr/>
        <p:txBody>
          <a:bodyPr/>
          <a:lstStyle/>
          <a:p>
            <a:fld id="{92D2BCFD-D080-7B4A-91BC-2DF29468693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611AE-E773-1C45-B37D-66ADDDD167FE}"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611AE-E773-1C45-B37D-66ADDDD167FE}"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611AE-E773-1C45-B37D-66ADDDD167FE}"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611AE-E773-1C45-B37D-66ADDDD167FE}" type="datetimeFigureOut">
              <a:rPr lang="en-US" smtClean="0"/>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3611AE-E773-1C45-B37D-66ADDDD167FE}"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CFD-D080-7B4A-91BC-2DF29468693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3611AE-E773-1C45-B37D-66ADDDD167FE}" type="datetimeFigureOut">
              <a:rPr lang="en-US" smtClean="0"/>
              <a:t>9/11/13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2BCFD-D080-7B4A-91BC-2DF29468693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611AE-E773-1C45-B37D-66ADDDD167FE}" type="datetimeFigureOut">
              <a:rPr lang="en-US" smtClean="0"/>
              <a:t>9/11/13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611AE-E773-1C45-B37D-66ADDDD167FE}" type="datetimeFigureOut">
              <a:rPr lang="en-US" smtClean="0"/>
              <a:t>9/11/13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611AE-E773-1C45-B37D-66ADDDD167FE}"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611AE-E773-1C45-B37D-66ADDDD167FE}" type="datetimeFigureOut">
              <a:rPr lang="en-US" smtClean="0"/>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CFD-D080-7B4A-91BC-2DF2946869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73611AE-E773-1C45-B37D-66ADDDD167FE}" type="datetimeFigureOut">
              <a:rPr lang="en-US" smtClean="0"/>
              <a:t>9/11/13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2D2BCFD-D080-7B4A-91BC-2DF29468693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ssplan.org/resources/blankpas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cure.ssa.gov/apps10/poms.nsf/lnx/0500870023" TargetMode="External"/><Relationship Id="rId3" Type="http://schemas.openxmlformats.org/officeDocument/2006/relationships/hyperlink" Target="http://www.ssa.gov/disabilityresearch/wi/64-104%20PASS%20Application%20Guid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5"/>
            <a:ext cx="7315200" cy="1919722"/>
          </a:xfrm>
        </p:spPr>
        <p:txBody>
          <a:bodyPr>
            <a:normAutofit/>
          </a:bodyPr>
          <a:lstStyle/>
          <a:p>
            <a:r>
              <a:rPr lang="en-US" dirty="0" smtClean="0"/>
              <a:t>Pass the PASS, Please!</a:t>
            </a:r>
            <a:endParaRPr lang="en-US" dirty="0"/>
          </a:p>
        </p:txBody>
      </p:sp>
      <p:sp>
        <p:nvSpPr>
          <p:cNvPr id="3" name="Subtitle 2"/>
          <p:cNvSpPr>
            <a:spLocks noGrp="1"/>
          </p:cNvSpPr>
          <p:nvPr>
            <p:ph type="subTitle" idx="1"/>
          </p:nvPr>
        </p:nvSpPr>
        <p:spPr>
          <a:xfrm>
            <a:off x="914400" y="4722561"/>
            <a:ext cx="7315200" cy="1588601"/>
          </a:xfrm>
        </p:spPr>
        <p:txBody>
          <a:bodyPr>
            <a:normAutofit fontScale="77500" lnSpcReduction="20000"/>
          </a:bodyPr>
          <a:lstStyle/>
          <a:p>
            <a:r>
              <a:rPr lang="en-US" sz="3000" dirty="0" smtClean="0"/>
              <a:t>Utilizing Plans to Achieve Self Support(PASS) for Employment Success</a:t>
            </a:r>
          </a:p>
          <a:p>
            <a:endParaRPr lang="en-US" dirty="0"/>
          </a:p>
          <a:p>
            <a:r>
              <a:rPr lang="en-US" dirty="0" smtClean="0"/>
              <a:t>1</a:t>
            </a:r>
            <a:r>
              <a:rPr lang="en-US" baseline="30000" dirty="0" smtClean="0"/>
              <a:t>st</a:t>
            </a:r>
            <a:r>
              <a:rPr lang="en-US" dirty="0" smtClean="0"/>
              <a:t> Section of the Alaska Partners in Employment Project</a:t>
            </a:r>
          </a:p>
          <a:p>
            <a:r>
              <a:rPr lang="en-US" dirty="0" smtClean="0"/>
              <a:t>SSA Work Incentives Training Series</a:t>
            </a:r>
            <a:endParaRPr lang="en-US" dirty="0"/>
          </a:p>
        </p:txBody>
      </p:sp>
      <p:pic>
        <p:nvPicPr>
          <p:cNvPr id="4" name="Picture 3" descr="CHD color.jpg"/>
          <p:cNvPicPr>
            <a:picLocks noChangeAspect="1"/>
          </p:cNvPicPr>
          <p:nvPr/>
        </p:nvPicPr>
        <p:blipFill rotWithShape="1">
          <a:blip r:embed="rId2">
            <a:extLst>
              <a:ext uri="{28A0092B-C50C-407E-A947-70E740481C1C}">
                <a14:useLocalDpi xmlns:a14="http://schemas.microsoft.com/office/drawing/2010/main" val="0"/>
              </a:ext>
            </a:extLst>
          </a:blip>
          <a:srcRect t="990"/>
          <a:stretch/>
        </p:blipFill>
        <p:spPr>
          <a:xfrm>
            <a:off x="536999" y="1160188"/>
            <a:ext cx="3043662" cy="6308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0069578" y="97552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966346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31476"/>
            <a:ext cx="7315200" cy="1154097"/>
          </a:xfrm>
        </p:spPr>
        <p:txBody>
          <a:bodyPr>
            <a:normAutofit fontScale="90000"/>
          </a:bodyPr>
          <a:lstStyle/>
          <a:p>
            <a:pPr algn="ctr"/>
            <a:r>
              <a:rPr lang="en-US" dirty="0"/>
              <a:t>Examples of Possible PASS Expenditures</a:t>
            </a:r>
            <a:br>
              <a:rPr lang="en-US" dirty="0"/>
            </a:br>
            <a:endParaRPr lang="en-US" dirty="0"/>
          </a:p>
        </p:txBody>
      </p:sp>
      <p:sp>
        <p:nvSpPr>
          <p:cNvPr id="3" name="Content Placeholder 2"/>
          <p:cNvSpPr>
            <a:spLocks noGrp="1"/>
          </p:cNvSpPr>
          <p:nvPr>
            <p:ph idx="1"/>
          </p:nvPr>
        </p:nvSpPr>
        <p:spPr>
          <a:xfrm>
            <a:off x="808892" y="2013695"/>
            <a:ext cx="7807569" cy="4220051"/>
          </a:xfrm>
        </p:spPr>
        <p:txBody>
          <a:bodyPr>
            <a:normAutofit lnSpcReduction="10000"/>
          </a:bodyPr>
          <a:lstStyle/>
          <a:p>
            <a:r>
              <a:rPr lang="en-US" sz="2400" dirty="0"/>
              <a:t>Supported Employment (SE) services may be funded using a PASS. Only in a Supported Employment PASS can the goal be to “maintain” a job or self-employment. “Increased self- support” in most PASS plans implies an increase in earnings, but in Supported Employment PASS plans, “increased self-support” may include reduced reliance on job coaching or other services or an increase in the hours someone is able to work or the hourly wage they receive. The plan should specify (estimate) the anticipated declining level of supports required over time (fading schedule of a job coach) or the anticipated schedule of increased hours worked.</a:t>
            </a:r>
            <a:r>
              <a:rPr lang="en-US" dirty="0"/>
              <a:t> </a:t>
            </a:r>
          </a:p>
          <a:p>
            <a:endParaRPr lang="en-US" dirty="0"/>
          </a:p>
        </p:txBody>
      </p:sp>
    </p:spTree>
    <p:extLst>
      <p:ext uri="{BB962C8B-B14F-4D97-AF65-F5344CB8AC3E}">
        <p14:creationId xmlns:p14="http://schemas.microsoft.com/office/powerpoint/2010/main" val="41953316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779784"/>
          </a:xfrm>
        </p:spPr>
        <p:txBody>
          <a:bodyPr>
            <a:normAutofit fontScale="90000"/>
          </a:bodyPr>
          <a:lstStyle/>
          <a:p>
            <a:pPr algn="ctr"/>
            <a:r>
              <a:rPr lang="en-US" dirty="0" smtClean="0"/>
              <a:t>Six Questions to ask about PASS</a:t>
            </a:r>
            <a:endParaRPr lang="en-US" dirty="0"/>
          </a:p>
        </p:txBody>
      </p:sp>
      <p:sp>
        <p:nvSpPr>
          <p:cNvPr id="3" name="Content Placeholder 2"/>
          <p:cNvSpPr>
            <a:spLocks noGrp="1"/>
          </p:cNvSpPr>
          <p:nvPr>
            <p:ph idx="1"/>
          </p:nvPr>
        </p:nvSpPr>
        <p:spPr>
          <a:xfrm>
            <a:off x="975947" y="1371601"/>
            <a:ext cx="7315200" cy="4879729"/>
          </a:xfrm>
        </p:spPr>
        <p:txBody>
          <a:bodyPr>
            <a:normAutofit fontScale="92500" lnSpcReduction="10000"/>
          </a:bodyPr>
          <a:lstStyle/>
          <a:p>
            <a:r>
              <a:rPr lang="en-US" dirty="0" smtClean="0"/>
              <a:t>Do you have expenses that you need assistance paying for to reach your vocational goal?  Yes/No</a:t>
            </a:r>
          </a:p>
          <a:p>
            <a:r>
              <a:rPr lang="en-US" dirty="0" smtClean="0"/>
              <a:t>Does your vocational goal involve eliminating your need for SSDI cash benefit or reducing your need for SSI?  Yes/No</a:t>
            </a:r>
          </a:p>
          <a:p>
            <a:r>
              <a:rPr lang="en-US" dirty="0" smtClean="0"/>
              <a:t>Do you have money other than SSI to set aside?  Yes/No</a:t>
            </a:r>
          </a:p>
          <a:p>
            <a:r>
              <a:rPr lang="en-US" dirty="0" smtClean="0"/>
              <a:t>Can you live on what you will have after you set aside your PASS contribution?  Yes/No</a:t>
            </a:r>
          </a:p>
          <a:p>
            <a:pPr lvl="2"/>
            <a:r>
              <a:rPr lang="en-US" dirty="0" smtClean="0"/>
              <a:t>Income without a PASS:</a:t>
            </a:r>
          </a:p>
          <a:p>
            <a:pPr lvl="2"/>
            <a:r>
              <a:rPr lang="en-US" dirty="0" smtClean="0"/>
              <a:t>Income with a PASS:</a:t>
            </a:r>
          </a:p>
          <a:p>
            <a:r>
              <a:rPr lang="en-US" dirty="0" smtClean="0"/>
              <a:t>If not already eligible for SSI, can you meet the resource requirements to become eligible?  Yes/No</a:t>
            </a:r>
          </a:p>
          <a:p>
            <a:r>
              <a:rPr lang="en-US" dirty="0" smtClean="0"/>
              <a:t>Are you able to, or do you have the necessary support, to manage a second bank account, track PASS expenses, collect and keep receipts, follow milestones of the PASS and communicate with the PASS Cadre when you need to </a:t>
            </a:r>
            <a:r>
              <a:rPr lang="en-US" dirty="0" err="1" smtClean="0"/>
              <a:t>makew</a:t>
            </a:r>
            <a:r>
              <a:rPr lang="en-US" dirty="0" smtClean="0"/>
              <a:t> changes to your PASS?  Yes/No</a:t>
            </a:r>
            <a:endParaRPr lang="en-US" dirty="0"/>
          </a:p>
        </p:txBody>
      </p:sp>
    </p:spTree>
    <p:extLst>
      <p:ext uri="{BB962C8B-B14F-4D97-AF65-F5344CB8AC3E}">
        <p14:creationId xmlns:p14="http://schemas.microsoft.com/office/powerpoint/2010/main" val="21814004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 a Blank PASS Form</a:t>
            </a:r>
            <a:br>
              <a:rPr lang="en-US" dirty="0" smtClean="0"/>
            </a:br>
            <a:r>
              <a:rPr lang="en-US" dirty="0" smtClean="0"/>
              <a:t>SSA 545-BK</a:t>
            </a:r>
            <a:endParaRPr lang="en-US" dirty="0"/>
          </a:p>
        </p:txBody>
      </p:sp>
      <p:sp>
        <p:nvSpPr>
          <p:cNvPr id="3" name="Content Placeholder 2"/>
          <p:cNvSpPr>
            <a:spLocks noGrp="1"/>
          </p:cNvSpPr>
          <p:nvPr>
            <p:ph idx="1"/>
          </p:nvPr>
        </p:nvSpPr>
        <p:spPr/>
        <p:txBody>
          <a:bodyPr/>
          <a:lstStyle/>
          <a:p>
            <a:r>
              <a:rPr lang="en-US" dirty="0">
                <a:hlinkClick r:id="rId2"/>
              </a:rPr>
              <a:t>http://www.passplan.org/resources/</a:t>
            </a:r>
            <a:r>
              <a:rPr lang="en-US" dirty="0" smtClean="0">
                <a:hlinkClick r:id="rId2"/>
              </a:rPr>
              <a:t>blankpass.pdf</a:t>
            </a:r>
            <a:endParaRPr lang="en-US" dirty="0" smtClean="0"/>
          </a:p>
          <a:p>
            <a:endParaRPr lang="en-US" dirty="0"/>
          </a:p>
          <a:p>
            <a:r>
              <a:rPr lang="en-US" dirty="0" smtClean="0"/>
              <a:t>Call Roger Shelley at 907-264-6265 with PASS completion questions</a:t>
            </a:r>
            <a:endParaRPr lang="en-US" dirty="0"/>
          </a:p>
        </p:txBody>
      </p:sp>
    </p:spTree>
    <p:extLst>
      <p:ext uri="{BB962C8B-B14F-4D97-AF65-F5344CB8AC3E}">
        <p14:creationId xmlns:p14="http://schemas.microsoft.com/office/powerpoint/2010/main" val="36500327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Plan Completion</a:t>
            </a:r>
            <a:endParaRPr lang="en-US" dirty="0"/>
          </a:p>
        </p:txBody>
      </p:sp>
      <p:sp>
        <p:nvSpPr>
          <p:cNvPr id="3" name="Content Placeholder 2"/>
          <p:cNvSpPr>
            <a:spLocks noGrp="1"/>
          </p:cNvSpPr>
          <p:nvPr>
            <p:ph idx="1"/>
          </p:nvPr>
        </p:nvSpPr>
        <p:spPr/>
        <p:txBody>
          <a:bodyPr/>
          <a:lstStyle/>
          <a:p>
            <a:r>
              <a:rPr lang="en-US" dirty="0" smtClean="0"/>
              <a:t>Social Security Operations Manual:</a:t>
            </a:r>
          </a:p>
          <a:p>
            <a:r>
              <a:rPr lang="en-US" dirty="0" smtClean="0">
                <a:hlinkClick r:id="rId2"/>
              </a:rPr>
              <a:t>https</a:t>
            </a:r>
            <a:r>
              <a:rPr lang="en-US" dirty="0">
                <a:hlinkClick r:id="rId2"/>
              </a:rPr>
              <a:t>://secure.ssa.gov/apps10/poms.nsf/lnx/</a:t>
            </a:r>
            <a:r>
              <a:rPr lang="en-US" dirty="0" smtClean="0">
                <a:hlinkClick r:id="rId2"/>
              </a:rPr>
              <a:t>0500870023</a:t>
            </a:r>
            <a:endParaRPr lang="en-US" dirty="0" smtClean="0"/>
          </a:p>
          <a:p>
            <a:endParaRPr lang="en-US" dirty="0"/>
          </a:p>
          <a:p>
            <a:r>
              <a:rPr lang="en-US" dirty="0" smtClean="0"/>
              <a:t>PASS application Instructions</a:t>
            </a:r>
            <a:endParaRPr lang="en-US" dirty="0"/>
          </a:p>
          <a:p>
            <a:r>
              <a:rPr lang="en-US" dirty="0">
                <a:hlinkClick r:id="rId3"/>
              </a:rPr>
              <a:t>http://www.ssa.gov/disabilityresearch/wi/64-104%20PASS%20Application%</a:t>
            </a:r>
            <a:r>
              <a:rPr lang="en-US" dirty="0" smtClean="0">
                <a:hlinkClick r:id="rId3"/>
              </a:rPr>
              <a:t>20Guide.pdf</a:t>
            </a:r>
            <a:endParaRPr lang="en-US" dirty="0" smtClean="0"/>
          </a:p>
          <a:p>
            <a:pPr marL="45720" indent="0">
              <a:buNone/>
            </a:pPr>
            <a:endParaRPr lang="en-US" dirty="0"/>
          </a:p>
        </p:txBody>
      </p:sp>
    </p:spTree>
    <p:extLst>
      <p:ext uri="{BB962C8B-B14F-4D97-AF65-F5344CB8AC3E}">
        <p14:creationId xmlns:p14="http://schemas.microsoft.com/office/powerpoint/2010/main" val="19427743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 PASS help you?</a:t>
            </a:r>
            <a:endParaRPr lang="en-US" dirty="0"/>
          </a:p>
        </p:txBody>
      </p:sp>
      <p:sp>
        <p:nvSpPr>
          <p:cNvPr id="3" name="Content Placeholder 2"/>
          <p:cNvSpPr>
            <a:spLocks noGrp="1"/>
          </p:cNvSpPr>
          <p:nvPr>
            <p:ph idx="1"/>
          </p:nvPr>
        </p:nvSpPr>
        <p:spPr/>
        <p:txBody>
          <a:bodyPr/>
          <a:lstStyle/>
          <a:p>
            <a:r>
              <a:rPr lang="en-US" dirty="0" smtClean="0"/>
              <a:t>A PASS allows you to set aside other income besides your SSI and/or resources for a specified period of time so that you may pursue a work goal that will reduce </a:t>
            </a:r>
            <a:r>
              <a:rPr lang="en-US" b="1" dirty="0" smtClean="0"/>
              <a:t>or eliminate</a:t>
            </a:r>
            <a:r>
              <a:rPr lang="en-US" dirty="0" smtClean="0"/>
              <a:t> the SSI or SSDI benefits you are currently receiving. (from SSA Redbook)</a:t>
            </a:r>
            <a:endParaRPr lang="en-US" dirty="0"/>
          </a:p>
        </p:txBody>
      </p:sp>
    </p:spTree>
    <p:extLst>
      <p:ext uri="{BB962C8B-B14F-4D97-AF65-F5344CB8AC3E}">
        <p14:creationId xmlns:p14="http://schemas.microsoft.com/office/powerpoint/2010/main" val="37145054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use a PASS?</a:t>
            </a:r>
            <a:endParaRPr lang="en-US" dirty="0"/>
          </a:p>
        </p:txBody>
      </p:sp>
      <p:sp>
        <p:nvSpPr>
          <p:cNvPr id="3" name="Content Placeholder 2"/>
          <p:cNvSpPr>
            <a:spLocks noGrp="1"/>
          </p:cNvSpPr>
          <p:nvPr>
            <p:ph idx="1"/>
          </p:nvPr>
        </p:nvSpPr>
        <p:spPr/>
        <p:txBody>
          <a:bodyPr/>
          <a:lstStyle/>
          <a:p>
            <a:r>
              <a:rPr lang="en-US" dirty="0" smtClean="0"/>
              <a:t>People receiving both SSDI(Title II)</a:t>
            </a:r>
            <a:r>
              <a:rPr lang="en-US" b="1" dirty="0" smtClean="0"/>
              <a:t> and</a:t>
            </a:r>
            <a:r>
              <a:rPr lang="en-US" dirty="0" smtClean="0"/>
              <a:t> SSI(Title XVI)</a:t>
            </a:r>
          </a:p>
          <a:p>
            <a:r>
              <a:rPr lang="en-US" dirty="0" smtClean="0"/>
              <a:t>People receiving SSI and losing money from their check due to earned or unearned income</a:t>
            </a:r>
          </a:p>
          <a:p>
            <a:r>
              <a:rPr lang="en-US" dirty="0" smtClean="0"/>
              <a:t>People receiving SSDI and eligible to receive SSI </a:t>
            </a:r>
            <a:endParaRPr lang="en-US" dirty="0"/>
          </a:p>
        </p:txBody>
      </p:sp>
    </p:spTree>
    <p:extLst>
      <p:ext uri="{BB962C8B-B14F-4D97-AF65-F5344CB8AC3E}">
        <p14:creationId xmlns:p14="http://schemas.microsoft.com/office/powerpoint/2010/main" val="38775947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 PASS</a:t>
            </a:r>
            <a:endParaRPr lang="en-US" dirty="0"/>
          </a:p>
        </p:txBody>
      </p:sp>
      <p:sp>
        <p:nvSpPr>
          <p:cNvPr id="3" name="Content Placeholder 2"/>
          <p:cNvSpPr>
            <a:spLocks noGrp="1"/>
          </p:cNvSpPr>
          <p:nvPr>
            <p:ph idx="1"/>
          </p:nvPr>
        </p:nvSpPr>
        <p:spPr/>
        <p:txBody>
          <a:bodyPr/>
          <a:lstStyle/>
          <a:p>
            <a:r>
              <a:rPr lang="en-US" dirty="0" smtClean="0"/>
              <a:t>Your PASS must:</a:t>
            </a:r>
          </a:p>
          <a:p>
            <a:r>
              <a:rPr lang="en-US" dirty="0" smtClean="0"/>
              <a:t>Be designed especially for you</a:t>
            </a:r>
          </a:p>
          <a:p>
            <a:r>
              <a:rPr lang="en-US" dirty="0" smtClean="0"/>
              <a:t>Be in writing. Prefer use of SSA 545-BK</a:t>
            </a:r>
          </a:p>
          <a:p>
            <a:r>
              <a:rPr lang="en-US" dirty="0" smtClean="0"/>
              <a:t>Have a specific work goal you are capable of performing</a:t>
            </a:r>
          </a:p>
          <a:p>
            <a:r>
              <a:rPr lang="en-US" dirty="0" smtClean="0"/>
              <a:t>Have a specific time frame for reaching your goal</a:t>
            </a:r>
          </a:p>
          <a:p>
            <a:endParaRPr lang="en-US" dirty="0"/>
          </a:p>
        </p:txBody>
      </p:sp>
    </p:spTree>
    <p:extLst>
      <p:ext uri="{BB962C8B-B14F-4D97-AF65-F5344CB8AC3E}">
        <p14:creationId xmlns:p14="http://schemas.microsoft.com/office/powerpoint/2010/main" val="41398930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a PASS</a:t>
            </a:r>
            <a:endParaRPr lang="en-US" dirty="0"/>
          </a:p>
        </p:txBody>
      </p:sp>
      <p:sp>
        <p:nvSpPr>
          <p:cNvPr id="3" name="Content Placeholder 2"/>
          <p:cNvSpPr>
            <a:spLocks noGrp="1"/>
          </p:cNvSpPr>
          <p:nvPr>
            <p:ph idx="1"/>
          </p:nvPr>
        </p:nvSpPr>
        <p:spPr/>
        <p:txBody>
          <a:bodyPr/>
          <a:lstStyle/>
          <a:p>
            <a:r>
              <a:rPr lang="en-US" dirty="0" smtClean="0"/>
              <a:t>Show what income you receive (other than SSI) and/or resources you will use to reach your goal</a:t>
            </a:r>
          </a:p>
          <a:p>
            <a:r>
              <a:rPr lang="en-US" dirty="0" smtClean="0"/>
              <a:t>Show how you will use your income and resources to reach your goal</a:t>
            </a:r>
          </a:p>
          <a:p>
            <a:r>
              <a:rPr lang="en-US" dirty="0" smtClean="0"/>
              <a:t>Show how the money you set aside will be kept separate from other funds</a:t>
            </a:r>
          </a:p>
          <a:p>
            <a:r>
              <a:rPr lang="en-US" dirty="0" smtClean="0"/>
              <a:t>Be approved by SSA</a:t>
            </a:r>
          </a:p>
          <a:p>
            <a:r>
              <a:rPr lang="en-US" dirty="0" smtClean="0"/>
              <a:t>Be reviewed periodically</a:t>
            </a:r>
            <a:endParaRPr lang="en-US" dirty="0"/>
          </a:p>
        </p:txBody>
      </p:sp>
    </p:spTree>
    <p:extLst>
      <p:ext uri="{BB962C8B-B14F-4D97-AF65-F5344CB8AC3E}">
        <p14:creationId xmlns:p14="http://schemas.microsoft.com/office/powerpoint/2010/main" val="6704419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help set up a PASS?</a:t>
            </a:r>
            <a:endParaRPr lang="en-US" dirty="0"/>
          </a:p>
        </p:txBody>
      </p:sp>
      <p:sp>
        <p:nvSpPr>
          <p:cNvPr id="3" name="Content Placeholder 2"/>
          <p:cNvSpPr>
            <a:spLocks noGrp="1"/>
          </p:cNvSpPr>
          <p:nvPr>
            <p:ph idx="1"/>
          </p:nvPr>
        </p:nvSpPr>
        <p:spPr/>
        <p:txBody>
          <a:bodyPr/>
          <a:lstStyle/>
          <a:p>
            <a:r>
              <a:rPr lang="en-US" dirty="0" smtClean="0"/>
              <a:t>Anyone may help you write a PASS</a:t>
            </a:r>
          </a:p>
          <a:p>
            <a:r>
              <a:rPr lang="en-US" dirty="0" smtClean="0"/>
              <a:t>DVR counselor, teacher, service provider, SSA specialist</a:t>
            </a:r>
            <a:endParaRPr lang="en-US" dirty="0"/>
          </a:p>
        </p:txBody>
      </p:sp>
    </p:spTree>
    <p:extLst>
      <p:ext uri="{BB962C8B-B14F-4D97-AF65-F5344CB8AC3E}">
        <p14:creationId xmlns:p14="http://schemas.microsoft.com/office/powerpoint/2010/main" val="35711535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Examples of Possible PASS Expenditures</a:t>
            </a:r>
            <a:endParaRPr lang="en-US" dirty="0"/>
          </a:p>
        </p:txBody>
      </p:sp>
      <p:sp>
        <p:nvSpPr>
          <p:cNvPr id="3" name="Content Placeholder 2"/>
          <p:cNvSpPr>
            <a:spLocks noGrp="1"/>
          </p:cNvSpPr>
          <p:nvPr>
            <p:ph idx="1"/>
          </p:nvPr>
        </p:nvSpPr>
        <p:spPr/>
        <p:txBody>
          <a:bodyPr>
            <a:normAutofit/>
          </a:bodyPr>
          <a:lstStyle/>
          <a:p>
            <a:pPr marL="45720" indent="0">
              <a:buNone/>
            </a:pPr>
            <a:r>
              <a:rPr lang="en-US" dirty="0" smtClean="0"/>
              <a:t> </a:t>
            </a:r>
            <a:endParaRPr lang="en-US" dirty="0"/>
          </a:p>
          <a:p>
            <a:r>
              <a:rPr lang="en-US" dirty="0"/>
              <a:t>Equipment, supplies, start-up capital, and inventory required to establish a business </a:t>
            </a:r>
          </a:p>
          <a:p>
            <a:r>
              <a:rPr lang="en-US" dirty="0"/>
              <a:t>Any cost associated with an educational or occupational training program, including tutoring, counseling, vocational evaluation and work experience, etc. </a:t>
            </a:r>
          </a:p>
          <a:p>
            <a:r>
              <a:rPr lang="en-US" dirty="0"/>
              <a:t>Attendant care/personal assistance, or job coaching </a:t>
            </a:r>
          </a:p>
          <a:p>
            <a:endParaRPr lang="en-US" dirty="0"/>
          </a:p>
        </p:txBody>
      </p:sp>
    </p:spTree>
    <p:extLst>
      <p:ext uri="{BB962C8B-B14F-4D97-AF65-F5344CB8AC3E}">
        <p14:creationId xmlns:p14="http://schemas.microsoft.com/office/powerpoint/2010/main" val="27890093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Examples of Possible PASS Expenditures</a:t>
            </a:r>
            <a:br>
              <a:rPr lang="en-US" dirty="0"/>
            </a:br>
            <a:endParaRPr lang="en-US" dirty="0"/>
          </a:p>
        </p:txBody>
      </p:sp>
      <p:sp>
        <p:nvSpPr>
          <p:cNvPr id="3" name="Content Placeholder 2"/>
          <p:cNvSpPr>
            <a:spLocks noGrp="1"/>
          </p:cNvSpPr>
          <p:nvPr>
            <p:ph idx="1"/>
          </p:nvPr>
        </p:nvSpPr>
        <p:spPr/>
        <p:txBody>
          <a:bodyPr/>
          <a:lstStyle/>
          <a:p>
            <a:r>
              <a:rPr lang="en-US" dirty="0"/>
              <a:t>Child care </a:t>
            </a:r>
            <a:endParaRPr lang="en-US" dirty="0" smtClean="0"/>
          </a:p>
          <a:p>
            <a:r>
              <a:rPr lang="en-US" dirty="0"/>
              <a:t>Equipment or tools, either specific to the individual’s condition or designed for general </a:t>
            </a:r>
            <a:r>
              <a:rPr lang="en-US" dirty="0" smtClean="0"/>
              <a:t>use</a:t>
            </a:r>
          </a:p>
          <a:p>
            <a:r>
              <a:rPr lang="en-US" dirty="0" smtClean="0"/>
              <a:t> </a:t>
            </a:r>
            <a:r>
              <a:rPr lang="en-US" dirty="0"/>
              <a:t>Uniforms, specialized clothing (including dress business clothing), safety equipment </a:t>
            </a:r>
          </a:p>
          <a:p>
            <a:r>
              <a:rPr lang="en-US" dirty="0"/>
              <a:t>Least costly alternatives for transportation including: </a:t>
            </a:r>
          </a:p>
          <a:p>
            <a:pPr marL="45720" indent="0">
              <a:buNone/>
            </a:pPr>
            <a:endParaRPr lang="en-US" dirty="0"/>
          </a:p>
        </p:txBody>
      </p:sp>
    </p:spTree>
    <p:extLst>
      <p:ext uri="{BB962C8B-B14F-4D97-AF65-F5344CB8AC3E}">
        <p14:creationId xmlns:p14="http://schemas.microsoft.com/office/powerpoint/2010/main" val="792293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67666"/>
            <a:ext cx="7315200" cy="1154097"/>
          </a:xfrm>
        </p:spPr>
        <p:txBody>
          <a:bodyPr>
            <a:normAutofit fontScale="90000"/>
          </a:bodyPr>
          <a:lstStyle/>
          <a:p>
            <a:pPr algn="ctr"/>
            <a:r>
              <a:rPr lang="en-US" dirty="0"/>
              <a:t>Examples of Possible PASS Expenditures</a:t>
            </a:r>
            <a:br>
              <a:rPr lang="en-US" dirty="0"/>
            </a:br>
            <a:endParaRPr lang="en-US" dirty="0"/>
          </a:p>
        </p:txBody>
      </p:sp>
      <p:sp>
        <p:nvSpPr>
          <p:cNvPr id="3" name="Content Placeholder 2"/>
          <p:cNvSpPr>
            <a:spLocks noGrp="1"/>
          </p:cNvSpPr>
          <p:nvPr>
            <p:ph idx="1"/>
          </p:nvPr>
        </p:nvSpPr>
        <p:spPr>
          <a:xfrm>
            <a:off x="914400" y="2251087"/>
            <a:ext cx="7315200" cy="3539527"/>
          </a:xfrm>
        </p:spPr>
        <p:txBody>
          <a:bodyPr/>
          <a:lstStyle/>
          <a:p>
            <a:r>
              <a:rPr lang="en-US" dirty="0"/>
              <a:t>Least costly alternatives for transportation including: - Public Transportation and common carriers</a:t>
            </a:r>
            <a:br>
              <a:rPr lang="en-US" dirty="0"/>
            </a:br>
            <a:r>
              <a:rPr lang="en-US" dirty="0"/>
              <a:t>- Hire of private or commercial carriers</a:t>
            </a:r>
            <a:br>
              <a:rPr lang="en-US" dirty="0"/>
            </a:br>
            <a:r>
              <a:rPr lang="en-US" dirty="0"/>
              <a:t>- Purchase of a private vehicle </a:t>
            </a:r>
            <a:endParaRPr lang="en-US" dirty="0" smtClean="0"/>
          </a:p>
          <a:p>
            <a:r>
              <a:rPr lang="en-US" dirty="0"/>
              <a:t>Dues and publications for academic or professional purposes</a:t>
            </a:r>
            <a:br>
              <a:rPr lang="en-US" dirty="0"/>
            </a:br>
            <a:endParaRPr lang="en-US" dirty="0" smtClean="0"/>
          </a:p>
          <a:p>
            <a:r>
              <a:rPr lang="en-US" dirty="0"/>
              <a:t>Modifications to buildings or vehicles to accommodate a person’s disability </a:t>
            </a:r>
            <a:endParaRPr lang="en-US" dirty="0" smtClean="0"/>
          </a:p>
          <a:p>
            <a:r>
              <a:rPr lang="en-US" dirty="0"/>
              <a:t>Licenses, certifications, and permits necessary for employment or self-employment </a:t>
            </a:r>
          </a:p>
        </p:txBody>
      </p:sp>
    </p:spTree>
    <p:extLst>
      <p:ext uri="{BB962C8B-B14F-4D97-AF65-F5344CB8AC3E}">
        <p14:creationId xmlns:p14="http://schemas.microsoft.com/office/powerpoint/2010/main" val="379465407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E7DC6F9187A3408DF8E827FCB2A6BE" ma:contentTypeVersion="5" ma:contentTypeDescription="Create a new document." ma:contentTypeScope="" ma:versionID="ca9c14db27c2fef63a73a0f098b3a509">
  <xsd:schema xmlns:xsd="http://www.w3.org/2001/XMLSchema" xmlns:xs="http://www.w3.org/2001/XMLSchema" xmlns:p="http://schemas.microsoft.com/office/2006/metadata/properties" xmlns:ns1="http://schemas.microsoft.com/sharepoint/v3" targetNamespace="http://schemas.microsoft.com/office/2006/metadata/properties" ma:root="true" ma:fieldsID="8def788e2aa1fcb741b4b2455d64f9d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92239B4-79E1-447E-AA6D-5F6B428DC343}"/>
</file>

<file path=customXml/itemProps2.xml><?xml version="1.0" encoding="utf-8"?>
<ds:datastoreItem xmlns:ds="http://schemas.openxmlformats.org/officeDocument/2006/customXml" ds:itemID="{DEE16AF9-4FE8-462F-81D6-A5AC06D354CF}"/>
</file>

<file path=customXml/itemProps3.xml><?xml version="1.0" encoding="utf-8"?>
<ds:datastoreItem xmlns:ds="http://schemas.openxmlformats.org/officeDocument/2006/customXml" ds:itemID="{6408CD1F-1903-4425-B37E-EADDD69B12EA}"/>
</file>

<file path=docProps/app.xml><?xml version="1.0" encoding="utf-8"?>
<Properties xmlns="http://schemas.openxmlformats.org/officeDocument/2006/extended-properties" xmlns:vt="http://schemas.openxmlformats.org/officeDocument/2006/docPropsVTypes">
  <Template>Perspective.thmx</Template>
  <TotalTime>460</TotalTime>
  <Words>737</Words>
  <Application>Microsoft Macintosh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Pass the PASS, Please!</vt:lpstr>
      <vt:lpstr>How can a PASS help you?</vt:lpstr>
      <vt:lpstr>Who can use a PASS?</vt:lpstr>
      <vt:lpstr>Requirements for a PASS</vt:lpstr>
      <vt:lpstr>Requirements for a PASS</vt:lpstr>
      <vt:lpstr>Who can help set up a PASS?</vt:lpstr>
      <vt:lpstr>Examples of Possible PASS Expenditures</vt:lpstr>
      <vt:lpstr>Examples of Possible PASS Expenditures </vt:lpstr>
      <vt:lpstr>Examples of Possible PASS Expenditures </vt:lpstr>
      <vt:lpstr>Examples of Possible PASS Expenditures </vt:lpstr>
      <vt:lpstr>Six Questions to ask about PASS</vt:lpstr>
      <vt:lpstr>Get a Blank PASS Form SSA 545-BK</vt:lpstr>
      <vt:lpstr>PASS Plan Completion</vt:lpstr>
    </vt:vector>
  </TitlesOfParts>
  <Company>UCDUAA/Roberts Consulting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 the PASS, Please!</dc:title>
  <dc:creator>B. Roger Shelley</dc:creator>
  <cp:lastModifiedBy>B. Roger Shelley</cp:lastModifiedBy>
  <cp:revision>20</cp:revision>
  <dcterms:created xsi:type="dcterms:W3CDTF">2013-09-09T15:49:47Z</dcterms:created>
  <dcterms:modified xsi:type="dcterms:W3CDTF">2013-09-11T16:05:16Z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0x01010003E7DC6F9187A3408DF8E827FCB2A6BE</vt:lpwstr>
  </property>
</Properties>
</file>