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3.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1" r:id="rId2"/>
    <p:sldMasterId id="2147483693" r:id="rId3"/>
  </p:sldMasterIdLst>
  <p:notesMasterIdLst>
    <p:notesMasterId r:id="rId16"/>
  </p:notesMasterIdLst>
  <p:handoutMasterIdLst>
    <p:handoutMasterId r:id="rId17"/>
  </p:handoutMasterIdLst>
  <p:sldIdLst>
    <p:sldId id="256" r:id="rId4"/>
    <p:sldId id="277" r:id="rId5"/>
    <p:sldId id="258" r:id="rId6"/>
    <p:sldId id="281" r:id="rId7"/>
    <p:sldId id="271" r:id="rId8"/>
    <p:sldId id="268" r:id="rId9"/>
    <p:sldId id="280" r:id="rId10"/>
    <p:sldId id="270" r:id="rId11"/>
    <p:sldId id="273" r:id="rId12"/>
    <p:sldId id="272" r:id="rId13"/>
    <p:sldId id="264" r:id="rId14"/>
    <p:sldId id="27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80"/>
    <a:srgbClr val="FFFFFF"/>
    <a:srgbClr val="FFE0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6" autoAdjust="0"/>
    <p:restoredTop sz="85023" autoAdjust="0"/>
  </p:normalViewPr>
  <p:slideViewPr>
    <p:cSldViewPr snapToGrid="0" snapToObjects="1">
      <p:cViewPr varScale="1">
        <p:scale>
          <a:sx n="104" d="100"/>
          <a:sy n="104" d="100"/>
        </p:scale>
        <p:origin x="114" y="402"/>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outlineViewPr>
    <p:cViewPr>
      <p:scale>
        <a:sx n="33" d="100"/>
        <a:sy n="33" d="100"/>
      </p:scale>
      <p:origin x="296"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D3A2-31E4-8E42-BFE4-E1D5C718E739}" type="datetimeFigureOut">
              <a:rPr lang="en-US" smtClean="0"/>
              <a:pPr/>
              <a:t>7/15/2020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8F7A4-CE3D-804B-A1DB-4079A629C97B}" type="slidenum">
              <a:rPr lang="en-US" smtClean="0"/>
              <a:pPr/>
              <a:t>‹#›</a:t>
            </a:fld>
            <a:endParaRPr lang="en-US" dirty="0"/>
          </a:p>
        </p:txBody>
      </p:sp>
    </p:spTree>
    <p:extLst>
      <p:ext uri="{BB962C8B-B14F-4D97-AF65-F5344CB8AC3E}">
        <p14:creationId xmlns:p14="http://schemas.microsoft.com/office/powerpoint/2010/main" val="329567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2176-2878-124F-9D1F-E150291074BD}" type="datetimeFigureOut">
              <a:rPr lang="en-US" smtClean="0"/>
              <a:pPr/>
              <a:t>7/15/2020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3DDD1-A2AC-0143-A10E-767D06A6F773}" type="slidenum">
              <a:rPr lang="en-US" smtClean="0"/>
              <a:pPr/>
              <a:t>‹#›</a:t>
            </a:fld>
            <a:endParaRPr lang="en-US" dirty="0"/>
          </a:p>
        </p:txBody>
      </p:sp>
    </p:spTree>
    <p:extLst>
      <p:ext uri="{BB962C8B-B14F-4D97-AF65-F5344CB8AC3E}">
        <p14:creationId xmlns:p14="http://schemas.microsoft.com/office/powerpoint/2010/main" val="383555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1</a:t>
            </a:fld>
            <a:endParaRPr lang="en-US" dirty="0"/>
          </a:p>
        </p:txBody>
      </p:sp>
    </p:spTree>
    <p:extLst>
      <p:ext uri="{BB962C8B-B14F-4D97-AF65-F5344CB8AC3E}">
        <p14:creationId xmlns:p14="http://schemas.microsoft.com/office/powerpoint/2010/main" val="330546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3D3DDD1-A2AC-0143-A10E-767D06A6F773}" type="slidenum">
              <a:rPr lang="en-US" smtClean="0"/>
              <a:pPr/>
              <a:t>11</a:t>
            </a:fld>
            <a:endParaRPr lang="en-US" dirty="0"/>
          </a:p>
        </p:txBody>
      </p:sp>
    </p:spTree>
    <p:extLst>
      <p:ext uri="{BB962C8B-B14F-4D97-AF65-F5344CB8AC3E}">
        <p14:creationId xmlns:p14="http://schemas.microsoft.com/office/powerpoint/2010/main" val="208752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12</a:t>
            </a:fld>
            <a:endParaRPr lang="en-US" dirty="0"/>
          </a:p>
        </p:txBody>
      </p:sp>
    </p:spTree>
    <p:extLst>
      <p:ext uri="{BB962C8B-B14F-4D97-AF65-F5344CB8AC3E}">
        <p14:creationId xmlns:p14="http://schemas.microsoft.com/office/powerpoint/2010/main" val="22435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2</a:t>
            </a:fld>
            <a:endParaRPr lang="en-US" dirty="0"/>
          </a:p>
        </p:txBody>
      </p:sp>
    </p:spTree>
    <p:extLst>
      <p:ext uri="{BB962C8B-B14F-4D97-AF65-F5344CB8AC3E}">
        <p14:creationId xmlns:p14="http://schemas.microsoft.com/office/powerpoint/2010/main" val="42239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3D3DDD1-A2AC-0143-A10E-767D06A6F773}" type="slidenum">
              <a:rPr lang="en-US" smtClean="0"/>
              <a:pPr/>
              <a:t>3</a:t>
            </a:fld>
            <a:endParaRPr lang="en-US" dirty="0"/>
          </a:p>
        </p:txBody>
      </p:sp>
    </p:spTree>
    <p:extLst>
      <p:ext uri="{BB962C8B-B14F-4D97-AF65-F5344CB8AC3E}">
        <p14:creationId xmlns:p14="http://schemas.microsoft.com/office/powerpoint/2010/main" val="229345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D3DDD1-A2AC-0143-A10E-767D06A6F773}" type="slidenum">
              <a:rPr lang="en-US" smtClean="0"/>
              <a:pPr/>
              <a:t>5</a:t>
            </a:fld>
            <a:endParaRPr lang="en-US" dirty="0"/>
          </a:p>
        </p:txBody>
      </p:sp>
    </p:spTree>
    <p:extLst>
      <p:ext uri="{BB962C8B-B14F-4D97-AF65-F5344CB8AC3E}">
        <p14:creationId xmlns:p14="http://schemas.microsoft.com/office/powerpoint/2010/main" val="129590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6</a:t>
            </a:fld>
            <a:endParaRPr lang="en-US" dirty="0"/>
          </a:p>
        </p:txBody>
      </p:sp>
    </p:spTree>
    <p:extLst>
      <p:ext uri="{BB962C8B-B14F-4D97-AF65-F5344CB8AC3E}">
        <p14:creationId xmlns:p14="http://schemas.microsoft.com/office/powerpoint/2010/main" val="40242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7</a:t>
            </a:fld>
            <a:endParaRPr lang="en-US" dirty="0"/>
          </a:p>
        </p:txBody>
      </p:sp>
    </p:spTree>
    <p:extLst>
      <p:ext uri="{BB962C8B-B14F-4D97-AF65-F5344CB8AC3E}">
        <p14:creationId xmlns:p14="http://schemas.microsoft.com/office/powerpoint/2010/main" val="335167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8</a:t>
            </a:fld>
            <a:endParaRPr lang="en-US" dirty="0"/>
          </a:p>
        </p:txBody>
      </p:sp>
    </p:spTree>
    <p:extLst>
      <p:ext uri="{BB962C8B-B14F-4D97-AF65-F5344CB8AC3E}">
        <p14:creationId xmlns:p14="http://schemas.microsoft.com/office/powerpoint/2010/main" val="306467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D3DDD1-A2AC-0143-A10E-767D06A6F77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0925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10</a:t>
            </a:fld>
            <a:endParaRPr lang="en-US" dirty="0"/>
          </a:p>
        </p:txBody>
      </p:sp>
    </p:spTree>
    <p:extLst>
      <p:ext uri="{BB962C8B-B14F-4D97-AF65-F5344CB8AC3E}">
        <p14:creationId xmlns:p14="http://schemas.microsoft.com/office/powerpoint/2010/main" val="1045280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411481" y="3287713"/>
            <a:ext cx="7024370"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000" baseline="0">
                <a:solidFill>
                  <a:srgbClr val="FFE0B3"/>
                </a:solidFill>
                <a:latin typeface="Calibri"/>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a:t>
            </a:r>
            <a:r>
              <a:rPr lang="en-US"/>
              <a:t>to add</a:t>
            </a:r>
            <a:endParaRPr lang="en-US" dirty="0"/>
          </a:p>
        </p:txBody>
      </p:sp>
      <p:sp>
        <p:nvSpPr>
          <p:cNvPr id="3" name="Text Placeholder 1"/>
          <p:cNvSpPr>
            <a:spLocks noGrp="1"/>
          </p:cNvSpPr>
          <p:nvPr>
            <p:ph type="body" sz="quarter" idx="12" hasCustomPrompt="1"/>
          </p:nvPr>
        </p:nvSpPr>
        <p:spPr>
          <a:xfrm>
            <a:off x="271463" y="4659313"/>
            <a:ext cx="6318250" cy="396240"/>
          </a:xfrm>
          <a:ln>
            <a:noFill/>
          </a:ln>
        </p:spPr>
        <p:txBody>
          <a:bodyPr anchor="b">
            <a:noAutofit/>
          </a:bodyPr>
          <a:lstStyle>
            <a:lvl1pPr marL="0" indent="0">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3" y="3165475"/>
            <a:ext cx="6564947" cy="0"/>
          </a:xfrm>
          <a:prstGeom prst="line">
            <a:avLst/>
          </a:prstGeom>
          <a:noFill/>
          <a:ln w="9525">
            <a:solidFill>
              <a:srgbClr val="FFFFFF"/>
            </a:solidFill>
            <a:round/>
            <a:headEnd type="none" w="sm" len="sm"/>
            <a:tailEnd type="none" w="sm" len="sm"/>
          </a:ln>
        </p:spPr>
      </p:cxnSp>
      <p:pic>
        <p:nvPicPr>
          <p:cNvPr id="11" name="Picture 10" descr="JHU logo with text: Johns Hopkins University"/>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08"/>
            <a:ext cx="2676957" cy="1624392"/>
          </a:xfrm>
          <a:prstGeom prst="rect">
            <a:avLst/>
          </a:prstGeom>
        </p:spPr>
      </p:pic>
      <p:pic>
        <p:nvPicPr>
          <p:cNvPr id="12" name="Picture 11" descr="Watermark of Johns Hopkins University shield logo."/>
          <p:cNvPicPr>
            <a:picLocks noChangeAspect="1"/>
          </p:cNvPicPr>
          <p:nvPr userDrawn="1"/>
        </p:nvPicPr>
        <p:blipFill>
          <a:blip r:embed="rId5"/>
          <a:stretch>
            <a:fillRect/>
          </a:stretch>
        </p:blipFill>
        <p:spPr>
          <a:xfrm>
            <a:off x="4885087" y="146879"/>
            <a:ext cx="5394098" cy="5827201"/>
          </a:xfrm>
          <a:prstGeom prst="rect">
            <a:avLst/>
          </a:prstGeom>
        </p:spPr>
      </p:pic>
    </p:spTree>
    <p:extLst>
      <p:ext uri="{BB962C8B-B14F-4D97-AF65-F5344CB8AC3E}">
        <p14:creationId xmlns:p14="http://schemas.microsoft.com/office/powerpoint/2010/main" val="427962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2 captions 2 source boxe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285749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4152105"/>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201422"/>
            <a:ext cx="4392207" cy="2856228"/>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4153263"/>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3900173"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12" name="Source"/>
          <p:cNvSpPr>
            <a:spLocks noGrp="1"/>
          </p:cNvSpPr>
          <p:nvPr>
            <p:ph idx="17" hasCustomPrompt="1"/>
          </p:nvPr>
        </p:nvSpPr>
        <p:spPr>
          <a:xfrm>
            <a:off x="4615266" y="4784089"/>
            <a:ext cx="3900173"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6" name="Text Placeholder 1"/>
          <p:cNvSpPr>
            <a:spLocks noGrp="1"/>
          </p:cNvSpPr>
          <p:nvPr>
            <p:ph type="body" sz="quarter" idx="15" hasCustomPrompt="1"/>
          </p:nvPr>
        </p:nvSpPr>
        <p:spPr>
          <a:xfrm>
            <a:off x="141692" y="1227965"/>
            <a:ext cx="4399136"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Content Placeholder 1"/>
          <p:cNvSpPr>
            <a:spLocks noGrp="1"/>
          </p:cNvSpPr>
          <p:nvPr>
            <p:ph idx="13" hasCustomPrompt="1"/>
          </p:nvPr>
        </p:nvSpPr>
        <p:spPr>
          <a:xfrm>
            <a:off x="149314" y="1744130"/>
            <a:ext cx="4391514" cy="285749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1229123"/>
            <a:ext cx="4399136"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745401"/>
            <a:ext cx="4392207" cy="2856228"/>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quote">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Content Placeholder 1"/>
          <p:cNvSpPr>
            <a:spLocks noGrp="1"/>
          </p:cNvSpPr>
          <p:nvPr>
            <p:ph idx="1" hasCustomPrompt="1"/>
          </p:nvPr>
        </p:nvSpPr>
        <p:spPr>
          <a:xfrm>
            <a:off x="149313" y="1200151"/>
            <a:ext cx="4412527" cy="3394472"/>
          </a:xfrm>
          <a:ln>
            <a:solidFill>
              <a:schemeClr val="bg1">
                <a:lumMod val="75000"/>
              </a:schemeClr>
            </a:solidFill>
            <a:prstDash val="sysDash"/>
          </a:ln>
        </p:spPr>
        <p:txBody>
          <a:bodyPr anchor="ctr"/>
          <a:lstStyle>
            <a:lvl1pPr marL="0" indent="0">
              <a:buNone/>
              <a:defRPr baseline="0">
                <a:latin typeface="Times New Roman"/>
                <a:cs typeface="Times New Roman"/>
              </a:defRPr>
            </a:lvl1pPr>
            <a:lvl2pPr marL="568325" indent="-284163">
              <a:defRPr/>
            </a:lvl2pPr>
            <a:lvl3pPr marL="568325" indent="234950">
              <a:defRPr/>
            </a:lvl3pPr>
            <a:lvl4pPr marL="1371600" indent="0">
              <a:buNone/>
              <a:defRPr/>
            </a:lvl4pPr>
            <a:lvl5pPr marL="1828800" indent="0">
              <a:buNone/>
              <a:defRPr/>
            </a:lvl5pPr>
          </a:lstStyle>
          <a:p>
            <a:pPr lvl="0"/>
            <a:r>
              <a:rPr lang="en-US" dirty="0"/>
              <a:t>Click to add quote</a:t>
            </a:r>
          </a:p>
        </p:txBody>
      </p:sp>
      <p:sp>
        <p:nvSpPr>
          <p:cNvPr id="7" name="Content Placeholder 2"/>
          <p:cNvSpPr>
            <a:spLocks noGrp="1"/>
          </p:cNvSpPr>
          <p:nvPr>
            <p:ph idx="12" hasCustomPrompt="1"/>
          </p:nvPr>
        </p:nvSpPr>
        <p:spPr>
          <a:xfrm>
            <a:off x="4615266" y="1201422"/>
            <a:ext cx="439220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mal with table 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6" name="Text Placeholder 1"/>
          <p:cNvSpPr>
            <a:spLocks noGrp="1"/>
          </p:cNvSpPr>
          <p:nvPr>
            <p:ph type="body" sz="quarter" idx="14" hasCustomPrompt="1"/>
          </p:nvPr>
        </p:nvSpPr>
        <p:spPr>
          <a:xfrm>
            <a:off x="149225" y="1078230"/>
            <a:ext cx="8858250" cy="384175"/>
          </a:xfrm>
          <a:ln>
            <a:noFill/>
          </a:ln>
        </p:spPr>
        <p:txBody>
          <a:bodyPr/>
          <a:lstStyle>
            <a:lvl1pPr marL="0" indent="0" algn="ctr">
              <a:buNone/>
              <a:defRPr baseline="0"/>
            </a:lvl1pPr>
          </a:lstStyle>
          <a:p>
            <a:pPr lvl="0"/>
            <a:r>
              <a:rPr lang="en-US" dirty="0"/>
              <a:t>Click to add table title</a:t>
            </a:r>
          </a:p>
        </p:txBody>
      </p:sp>
      <p:sp>
        <p:nvSpPr>
          <p:cNvPr id="3" name="Content Placeholder 1"/>
          <p:cNvSpPr>
            <a:spLocks noGrp="1"/>
          </p:cNvSpPr>
          <p:nvPr>
            <p:ph idx="1" hasCustomPrompt="1"/>
          </p:nvPr>
        </p:nvSpPr>
        <p:spPr>
          <a:xfrm>
            <a:off x="149313" y="1545021"/>
            <a:ext cx="8858161" cy="304960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with table title lef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Text Placeholder 1"/>
          <p:cNvSpPr>
            <a:spLocks noGrp="1"/>
          </p:cNvSpPr>
          <p:nvPr>
            <p:ph type="body" sz="quarter" idx="14" hasCustomPrompt="1"/>
          </p:nvPr>
        </p:nvSpPr>
        <p:spPr>
          <a:xfrm>
            <a:off x="149312" y="1201422"/>
            <a:ext cx="4392207" cy="384175"/>
          </a:xfrm>
          <a:ln>
            <a:noFill/>
          </a:ln>
        </p:spPr>
        <p:txBody>
          <a:bodyPr/>
          <a:lstStyle>
            <a:lvl1pPr marL="0" indent="0" algn="ctr">
              <a:buNone/>
              <a:defRPr baseline="0"/>
            </a:lvl1pPr>
          </a:lstStyle>
          <a:p>
            <a:pPr lvl="0"/>
            <a:r>
              <a:rPr lang="en-US" dirty="0"/>
              <a:t>Click to add table title</a:t>
            </a:r>
          </a:p>
        </p:txBody>
      </p:sp>
      <p:sp>
        <p:nvSpPr>
          <p:cNvPr id="17" name="Content Placeholder 1"/>
          <p:cNvSpPr>
            <a:spLocks noGrp="1"/>
          </p:cNvSpPr>
          <p:nvPr>
            <p:ph idx="1" hasCustomPrompt="1"/>
          </p:nvPr>
        </p:nvSpPr>
        <p:spPr>
          <a:xfrm>
            <a:off x="149311" y="1666241"/>
            <a:ext cx="4392207" cy="292838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6" y="1201422"/>
            <a:ext cx="439220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17216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ith table title righ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2"/>
          <p:cNvSpPr>
            <a:spLocks noGrp="1"/>
          </p:cNvSpPr>
          <p:nvPr>
            <p:ph idx="12" hasCustomPrompt="1"/>
          </p:nvPr>
        </p:nvSpPr>
        <p:spPr>
          <a:xfrm>
            <a:off x="149310" y="1201422"/>
            <a:ext cx="439220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4" hasCustomPrompt="1"/>
          </p:nvPr>
        </p:nvSpPr>
        <p:spPr>
          <a:xfrm>
            <a:off x="4615267" y="1201422"/>
            <a:ext cx="4392207" cy="384175"/>
          </a:xfrm>
          <a:ln>
            <a:noFill/>
          </a:ln>
        </p:spPr>
        <p:txBody>
          <a:bodyPr/>
          <a:lstStyle>
            <a:lvl1pPr marL="0" indent="0" algn="ctr">
              <a:buNone/>
              <a:defRPr baseline="0"/>
            </a:lvl1pPr>
          </a:lstStyle>
          <a:p>
            <a:pPr lvl="0"/>
            <a:r>
              <a:rPr lang="en-US" dirty="0"/>
              <a:t>Click to add table title</a:t>
            </a:r>
          </a:p>
        </p:txBody>
      </p:sp>
      <p:sp>
        <p:nvSpPr>
          <p:cNvPr id="17" name="Content Placeholder 1"/>
          <p:cNvSpPr>
            <a:spLocks noGrp="1"/>
          </p:cNvSpPr>
          <p:nvPr>
            <p:ph idx="1" hasCustomPrompt="1"/>
          </p:nvPr>
        </p:nvSpPr>
        <p:spPr>
          <a:xfrm>
            <a:off x="4615266" y="1666241"/>
            <a:ext cx="4392207" cy="292838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3" y="1200151"/>
            <a:ext cx="284788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3" name="Text Placeholder 2"/>
          <p:cNvSpPr>
            <a:spLocks noGrp="1"/>
          </p:cNvSpPr>
          <p:nvPr>
            <p:ph idx="13" hasCustomPrompt="1"/>
          </p:nvPr>
        </p:nvSpPr>
        <p:spPr>
          <a:xfrm>
            <a:off x="3154449" y="1200151"/>
            <a:ext cx="284788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2" name="Text Placeholder 3"/>
          <p:cNvSpPr>
            <a:spLocks noGrp="1"/>
          </p:cNvSpPr>
          <p:nvPr>
            <p:ph idx="12" hasCustomPrompt="1"/>
          </p:nvPr>
        </p:nvSpPr>
        <p:spPr>
          <a:xfrm>
            <a:off x="6159586" y="1200151"/>
            <a:ext cx="284788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995480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and 3 captions at bottom">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3"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Text Placeholder 1"/>
          <p:cNvSpPr>
            <a:spLocks noGrp="1"/>
          </p:cNvSpPr>
          <p:nvPr>
            <p:ph type="body" sz="quarter" idx="15" hasCustomPrompt="1"/>
          </p:nvPr>
        </p:nvSpPr>
        <p:spPr>
          <a:xfrm>
            <a:off x="141692" y="4152105"/>
            <a:ext cx="2862072"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0"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0" y="4152105"/>
            <a:ext cx="2858047"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6"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4152105"/>
            <a:ext cx="285804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and 3 captions at top">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7" name="Text Placeholder 1"/>
          <p:cNvSpPr>
            <a:spLocks noGrp="1"/>
          </p:cNvSpPr>
          <p:nvPr>
            <p:ph type="body" sz="quarter" idx="15" hasCustomPrompt="1"/>
          </p:nvPr>
        </p:nvSpPr>
        <p:spPr>
          <a:xfrm>
            <a:off x="141692" y="1200151"/>
            <a:ext cx="2862072"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7" name="Text Placeholder 1"/>
          <p:cNvSpPr>
            <a:spLocks noGrp="1"/>
          </p:cNvSpPr>
          <p:nvPr>
            <p:ph idx="1" hasCustomPrompt="1"/>
          </p:nvPr>
        </p:nvSpPr>
        <p:spPr>
          <a:xfrm>
            <a:off x="149313" y="1745580"/>
            <a:ext cx="2847887" cy="285684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0" y="1200151"/>
            <a:ext cx="2858047"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0" y="1745580"/>
            <a:ext cx="2847887" cy="285684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1200151"/>
            <a:ext cx="2858046"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6" y="1745580"/>
            <a:ext cx="2847887" cy="285684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dde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313" y="1116711"/>
            <a:ext cx="8858161" cy="857250"/>
          </a:xfrm>
        </p:spPr>
        <p:txBody>
          <a:bodyPr/>
          <a:lstStyle>
            <a:lvl1pPr>
              <a:defRPr baseline="0">
                <a:solidFill>
                  <a:schemeClr val="tx1"/>
                </a:solidFill>
              </a:defRPr>
            </a:lvl1pPr>
          </a:lstStyle>
          <a:p>
            <a:r>
              <a:rPr lang="en-US" dirty="0"/>
              <a:t>Select “Title 1” in Selection Pane &amp; type to add hidden slide title.</a:t>
            </a:r>
          </a:p>
        </p:txBody>
      </p:sp>
      <p:sp>
        <p:nvSpPr>
          <p:cNvPr id="4" name="Picture Placeholder 1"/>
          <p:cNvSpPr>
            <a:spLocks noGrp="1"/>
          </p:cNvSpPr>
          <p:nvPr>
            <p:ph type="pic" sz="quarter" idx="13" hasCustomPrompt="1"/>
          </p:nvPr>
        </p:nvSpPr>
        <p:spPr>
          <a:xfrm>
            <a:off x="0" y="0"/>
            <a:ext cx="9144000" cy="5143500"/>
          </a:xfrm>
        </p:spPr>
        <p:txBody>
          <a:bodyPr/>
          <a:lstStyle>
            <a:lvl1pPr marL="0" indent="0">
              <a:buNone/>
              <a:defRPr baseline="0">
                <a:solidFill>
                  <a:schemeClr val="bg1"/>
                </a:solidFill>
              </a:defRPr>
            </a:lvl1pPr>
          </a:lstStyle>
          <a:p>
            <a:r>
              <a:rPr lang="en-US" dirty="0"/>
              <a:t>Click icon </a:t>
            </a:r>
            <a:r>
              <a:rPr lang="en-US"/>
              <a:t>to add </a:t>
            </a:r>
            <a:r>
              <a:rPr lang="en-US" dirty="0"/>
              <a:t>full-slide image</a:t>
            </a:r>
          </a:p>
        </p:txBody>
      </p:sp>
      <p:sp>
        <p:nvSpPr>
          <p:cNvPr id="7"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503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1"/>
          <p:cNvSpPr>
            <a:spLocks noGrp="1" noChangeArrowheads="1"/>
          </p:cNvSpPr>
          <p:nvPr>
            <p:ph type="subTitle" idx="1" hasCustomPrompt="1"/>
            <p:custDataLst>
              <p:tags r:id="rId2"/>
            </p:custDataLst>
          </p:nvPr>
        </p:nvSpPr>
        <p:spPr bwMode="auto">
          <a:xfrm>
            <a:off x="271463" y="3282951"/>
            <a:ext cx="2898457"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1800">
                <a:solidFill>
                  <a:srgbClr val="FFE0B3"/>
                </a:solidFill>
                <a:latin typeface="+mj-lt"/>
                <a:cs typeface="Calibri"/>
              </a:defRPr>
            </a:lvl1pPr>
          </a:lstStyle>
          <a:p>
            <a:r>
              <a:rPr lang="en-US" dirty="0"/>
              <a:t>Click to add faculty 1 name</a:t>
            </a:r>
          </a:p>
        </p:txBody>
      </p:sp>
      <p:sp>
        <p:nvSpPr>
          <p:cNvPr id="12" name="Faculty Photo 1"/>
          <p:cNvSpPr>
            <a:spLocks noGrp="1"/>
          </p:cNvSpPr>
          <p:nvPr>
            <p:ph type="pic" sz="quarter" idx="13" hasCustomPrompt="1"/>
          </p:nvPr>
        </p:nvSpPr>
        <p:spPr>
          <a:xfrm>
            <a:off x="325656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a:t>
            </a:r>
            <a:r>
              <a:rPr lang="en-US"/>
              <a:t>to add</a:t>
            </a:r>
            <a:endParaRPr lang="en-US" dirty="0"/>
          </a:p>
        </p:txBody>
      </p:sp>
      <p:sp>
        <p:nvSpPr>
          <p:cNvPr id="3" name="Faculty Name 2"/>
          <p:cNvSpPr>
            <a:spLocks noGrp="1"/>
          </p:cNvSpPr>
          <p:nvPr>
            <p:ph type="body" sz="quarter" idx="15" hasCustomPrompt="1"/>
          </p:nvPr>
        </p:nvSpPr>
        <p:spPr>
          <a:xfrm>
            <a:off x="4684508" y="3287713"/>
            <a:ext cx="2722131" cy="1066166"/>
          </a:xfrm>
          <a:ln>
            <a:noFill/>
          </a:ln>
        </p:spPr>
        <p:txBody>
          <a:bodyPr/>
          <a:lstStyle>
            <a:lvl1pPr marL="0" indent="0" algn="r">
              <a:spcBef>
                <a:spcPts val="0"/>
              </a:spcBef>
              <a:buNone/>
              <a:defRPr baseline="0">
                <a:solidFill>
                  <a:srgbClr val="FFE0B3"/>
                </a:solidFill>
              </a:defRPr>
            </a:lvl1pPr>
            <a:lvl2pPr marL="457200" indent="0">
              <a:buNone/>
              <a:defRPr/>
            </a:lvl2pPr>
            <a:lvl3pPr marL="798513" indent="0">
              <a:buNone/>
              <a:defRPr/>
            </a:lvl3pPr>
            <a:lvl4pPr marL="1371600" indent="0">
              <a:buNone/>
              <a:defRPr/>
            </a:lvl4pPr>
            <a:lvl5pPr marL="1828800" indent="0">
              <a:buNone/>
              <a:defRPr/>
            </a:lvl5pPr>
          </a:lstStyle>
          <a:p>
            <a:pPr lvl="0"/>
            <a:r>
              <a:rPr lang="en-US" dirty="0"/>
              <a:t>Click to add faculty 2 name</a:t>
            </a:r>
          </a:p>
        </p:txBody>
      </p:sp>
      <p:sp>
        <p:nvSpPr>
          <p:cNvPr id="7" name="Faculty Photo 2"/>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a:t>
            </a:r>
            <a:r>
              <a:rPr lang="en-US"/>
              <a:t>to add</a:t>
            </a:r>
            <a:endParaRPr lang="en-US" dirty="0"/>
          </a:p>
        </p:txBody>
      </p:sp>
      <p:sp>
        <p:nvSpPr>
          <p:cNvPr id="13" name="Text Placeholder 1"/>
          <p:cNvSpPr>
            <a:spLocks noGrp="1"/>
          </p:cNvSpPr>
          <p:nvPr>
            <p:ph type="body" sz="quarter" idx="12" hasCustomPrompt="1"/>
          </p:nvPr>
        </p:nvSpPr>
        <p:spPr>
          <a:xfrm>
            <a:off x="271463" y="4659313"/>
            <a:ext cx="6318250" cy="396240"/>
          </a:xfrm>
          <a:ln>
            <a:noFill/>
          </a:ln>
        </p:spPr>
        <p:txBody>
          <a:bodyPr anchor="b">
            <a:noAutofit/>
          </a:bodyPr>
          <a:lstStyle>
            <a:lvl1pPr marL="0" indent="0">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3" y="3165475"/>
            <a:ext cx="6564947" cy="0"/>
          </a:xfrm>
          <a:prstGeom prst="line">
            <a:avLst/>
          </a:prstGeom>
          <a:noFill/>
          <a:ln w="9525">
            <a:solidFill>
              <a:srgbClr val="FFFFFF"/>
            </a:solidFill>
            <a:round/>
            <a:headEnd type="none" w="sm" len="sm"/>
            <a:tailEnd type="none" w="sm" len="sm"/>
          </a:ln>
        </p:spPr>
      </p:cxnSp>
      <p:pic>
        <p:nvPicPr>
          <p:cNvPr id="15" name="Picture 14" descr="JHU logo with text: Johns Hopkins University"/>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08"/>
            <a:ext cx="2676957" cy="1624392"/>
          </a:xfrm>
          <a:prstGeom prst="rect">
            <a:avLst/>
          </a:prstGeom>
        </p:spPr>
      </p:pic>
      <p:pic>
        <p:nvPicPr>
          <p:cNvPr id="16" name="Picture 15" descr="Watermark of Johns Hopkins University shield logo."/>
          <p:cNvPicPr>
            <a:picLocks noChangeAspect="1"/>
          </p:cNvPicPr>
          <p:nvPr userDrawn="1"/>
        </p:nvPicPr>
        <p:blipFill>
          <a:blip r:embed="rId5"/>
          <a:stretch>
            <a:fillRect/>
          </a:stretch>
        </p:blipFill>
        <p:spPr>
          <a:xfrm>
            <a:off x="4885087" y="146879"/>
            <a:ext cx="5394098" cy="5827201"/>
          </a:xfrm>
          <a:prstGeom prst="rect">
            <a:avLst/>
          </a:prstGeom>
        </p:spPr>
      </p:pic>
    </p:spTree>
    <p:extLst>
      <p:ext uri="{BB962C8B-B14F-4D97-AF65-F5344CB8AC3E}">
        <p14:creationId xmlns:p14="http://schemas.microsoft.com/office/powerpoint/2010/main" val="395623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4" name="Picture Placeholder 1"/>
          <p:cNvSpPr>
            <a:spLocks noGrp="1"/>
          </p:cNvSpPr>
          <p:nvPr>
            <p:ph type="pic" sz="quarter" idx="13" hasCustomPrompt="1"/>
          </p:nvPr>
        </p:nvSpPr>
        <p:spPr>
          <a:xfrm>
            <a:off x="0" y="965200"/>
            <a:ext cx="9144000" cy="4178300"/>
          </a:xfrm>
        </p:spPr>
        <p:txBody>
          <a:bodyPr/>
          <a:lstStyle>
            <a:lvl1pPr marL="0" indent="0">
              <a:buNone/>
              <a:defRPr baseline="0"/>
            </a:lvl1pPr>
          </a:lstStyle>
          <a:p>
            <a:r>
              <a:rPr lang="en-US" dirty="0"/>
              <a:t>Click </a:t>
            </a:r>
            <a:r>
              <a:rPr lang="en-US"/>
              <a:t>to add </a:t>
            </a:r>
            <a:r>
              <a:rPr lang="en-US" dirty="0"/>
              <a:t>image or drag and drop image to placeholder</a:t>
            </a:r>
          </a:p>
        </p:txBody>
      </p:sp>
      <p:sp>
        <p:nvSpPr>
          <p:cNvPr id="9"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72347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large photo">
    <p:spTree>
      <p:nvGrpSpPr>
        <p:cNvPr id="1" name=""/>
        <p:cNvGrpSpPr/>
        <p:nvPr/>
      </p:nvGrpSpPr>
      <p:grpSpPr>
        <a:xfrm>
          <a:off x="0" y="0"/>
          <a:ext cx="0" cy="0"/>
          <a:chOff x="0" y="0"/>
          <a:chExt cx="0" cy="0"/>
        </a:xfrm>
      </p:grpSpPr>
      <p:sp>
        <p:nvSpPr>
          <p:cNvPr id="3" name="Title 1"/>
          <p:cNvSpPr>
            <a:spLocks noGrp="1"/>
          </p:cNvSpPr>
          <p:nvPr>
            <p:ph type="title" hasCustomPrompt="1"/>
          </p:nvPr>
        </p:nvSpPr>
        <p:spPr/>
        <p:txBody>
          <a:bodyPr/>
          <a:lstStyle>
            <a:lvl1pPr>
              <a:defRPr/>
            </a:lvl1pPr>
          </a:lstStyle>
          <a:p>
            <a:r>
              <a:rPr lang="en-US" dirty="0"/>
              <a:t>Click to add title</a:t>
            </a:r>
          </a:p>
        </p:txBody>
      </p:sp>
      <p:sp>
        <p:nvSpPr>
          <p:cNvPr id="4" name="Picture Placeholder 1"/>
          <p:cNvSpPr>
            <a:spLocks noGrp="1"/>
          </p:cNvSpPr>
          <p:nvPr>
            <p:ph type="pic" sz="quarter" idx="11" hasCustomPrompt="1"/>
          </p:nvPr>
        </p:nvSpPr>
        <p:spPr>
          <a:xfrm>
            <a:off x="2539364" y="0"/>
            <a:ext cx="6604635" cy="5143500"/>
          </a:xfrm>
          <a:prstGeom prst="rect">
            <a:avLst/>
          </a:prstGeom>
        </p:spPr>
        <p:txBody>
          <a:bodyPr vert="horz"/>
          <a:lstStyle>
            <a:lvl1pPr marL="0" indent="0">
              <a:buNone/>
              <a:defRPr sz="1800" baseline="0"/>
            </a:lvl1pPr>
          </a:lstStyle>
          <a:p>
            <a:r>
              <a:rPr lang="en-US" dirty="0"/>
              <a:t>Click icon </a:t>
            </a:r>
            <a:r>
              <a:rPr lang="en-US"/>
              <a:t>to add </a:t>
            </a:r>
            <a:r>
              <a:rPr lang="en-US" dirty="0"/>
              <a:t>image or drag and drop image to placeholder</a:t>
            </a:r>
          </a:p>
        </p:txBody>
      </p:sp>
      <p:sp>
        <p:nvSpPr>
          <p:cNvPr id="8"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23533936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bulle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1"/>
          <p:cNvSpPr>
            <a:spLocks noGrp="1"/>
          </p:cNvSpPr>
          <p:nvPr>
            <p:ph idx="1" hasCustomPrompt="1"/>
          </p:nvPr>
        </p:nvSpPr>
        <p:spPr>
          <a:xfrm>
            <a:off x="2600959" y="153670"/>
            <a:ext cx="6390641" cy="45135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8038" indent="-23495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60917700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74" userDrawn="1">
          <p15:clr>
            <a:srgbClr val="FBAE40"/>
          </p15:clr>
        </p15:guide>
        <p15:guide id="4" pos="1632" userDrawn="1">
          <p15:clr>
            <a:srgbClr val="FBAE40"/>
          </p15:clr>
        </p15:guide>
        <p15:guide id="5" pos="5664" userDrawn="1">
          <p15:clr>
            <a:srgbClr val="FBAE40"/>
          </p15:clr>
        </p15:guide>
        <p15:guide id="6" orient="horz" pos="29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colum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1"/>
          <p:cNvSpPr>
            <a:spLocks noGrp="1"/>
          </p:cNvSpPr>
          <p:nvPr>
            <p:ph idx="1" hasCustomPrompt="1"/>
          </p:nvPr>
        </p:nvSpPr>
        <p:spPr>
          <a:xfrm>
            <a:off x="2600960" y="153671"/>
            <a:ext cx="3063240" cy="45135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6" hasCustomPrompt="1"/>
          </p:nvPr>
        </p:nvSpPr>
        <p:spPr>
          <a:xfrm>
            <a:off x="5925865" y="153671"/>
            <a:ext cx="3065735" cy="45135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8038" indent="-23495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948451299"/>
      </p:ext>
    </p:extLst>
  </p:cSld>
  <p:clrMapOvr>
    <a:masterClrMapping/>
  </p:clrMapOvr>
  <p:extLst mod="1">
    <p:ext uri="{DCECCB84-F9BA-43D5-87BE-67443E8EF086}">
      <p15:sldGuideLst xmlns:p15="http://schemas.microsoft.com/office/powerpoint/2012/main">
        <p15:guide id="1" orient="horz" pos="2940" userDrawn="1">
          <p15:clr>
            <a:srgbClr val="FBAE40"/>
          </p15:clr>
        </p15:guide>
        <p15:guide id="2" pos="3674">
          <p15:clr>
            <a:srgbClr val="FBAE40"/>
          </p15:clr>
        </p15:guide>
        <p15:guide id="3" pos="1632" userDrawn="1">
          <p15:clr>
            <a:srgbClr val="FBAE40"/>
          </p15:clr>
        </p15:guide>
        <p15:guide id="4" pos="5664" userDrawn="1">
          <p15:clr>
            <a:srgbClr val="FBAE40"/>
          </p15:clr>
        </p15:guide>
        <p15:guide id="6" orient="horz" pos="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wide boxe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10" name="Content Placeholder 1"/>
          <p:cNvSpPr>
            <a:spLocks noGrp="1"/>
          </p:cNvSpPr>
          <p:nvPr>
            <p:ph idx="1" hasCustomPrompt="1"/>
          </p:nvPr>
        </p:nvSpPr>
        <p:spPr>
          <a:xfrm>
            <a:off x="2600959" y="153671"/>
            <a:ext cx="6390641" cy="21894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ontent Placeholder 1"/>
          <p:cNvSpPr>
            <a:spLocks noGrp="1"/>
          </p:cNvSpPr>
          <p:nvPr>
            <p:ph idx="16" hasCustomPrompt="1"/>
          </p:nvPr>
        </p:nvSpPr>
        <p:spPr>
          <a:xfrm>
            <a:off x="2600960" y="2468880"/>
            <a:ext cx="6390641" cy="21894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extLst mod="1">
    <p:ext uri="{DCECCB84-F9BA-43D5-87BE-67443E8EF086}">
      <p15:sldGuideLst xmlns:p15="http://schemas.microsoft.com/office/powerpoint/2012/main">
        <p15:guide id="1" orient="horz" pos="2940">
          <p15:clr>
            <a:srgbClr val="FBAE40"/>
          </p15:clr>
        </p15:guide>
        <p15:guide id="2" pos="3674">
          <p15:clr>
            <a:srgbClr val="FBAE40"/>
          </p15:clr>
        </p15:guide>
        <p15:guide id="3" pos="1632">
          <p15:clr>
            <a:srgbClr val="FBAE40"/>
          </p15:clr>
        </p15:guide>
        <p15:guide id="4" pos="5664" userDrawn="1">
          <p15:clr>
            <a:srgbClr val="FBAE40"/>
          </p15:clr>
        </p15:guide>
        <p15:guide id="5" orient="horz" pos="84" userDrawn="1">
          <p15:clr>
            <a:srgbClr val="FBAE40"/>
          </p15:clr>
        </p15:guide>
        <p15:guide id="6" orient="horz" pos="147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le tab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Text Placeholder 1"/>
          <p:cNvSpPr>
            <a:spLocks noGrp="1"/>
          </p:cNvSpPr>
          <p:nvPr>
            <p:ph type="body" sz="quarter" idx="17" hasCustomPrompt="1"/>
          </p:nvPr>
        </p:nvSpPr>
        <p:spPr>
          <a:xfrm>
            <a:off x="2600959" y="161765"/>
            <a:ext cx="6390642" cy="386080"/>
          </a:xfrm>
          <a:prstGeom prst="rect">
            <a:avLst/>
          </a:prstGeom>
          <a:ln>
            <a:noFill/>
          </a:ln>
        </p:spPr>
        <p:txBody>
          <a:bodyPr vert="horz"/>
          <a:lstStyle>
            <a:lvl1pPr marL="0" indent="0" algn="ctr">
              <a:buNone/>
              <a:defRPr sz="1800" baseline="0"/>
            </a:lvl1pPr>
            <a:lvl2pPr marL="457200" indent="0">
              <a:buNone/>
              <a:defRPr/>
            </a:lvl2pPr>
          </a:lstStyle>
          <a:p>
            <a:pPr lvl="0"/>
            <a:r>
              <a:rPr lang="en-US" dirty="0"/>
              <a:t>Click to add table/graph title</a:t>
            </a:r>
          </a:p>
        </p:txBody>
      </p:sp>
      <p:sp>
        <p:nvSpPr>
          <p:cNvPr id="6" name="Content Placeholder 1"/>
          <p:cNvSpPr>
            <a:spLocks noGrp="1"/>
          </p:cNvSpPr>
          <p:nvPr>
            <p:ph idx="1" hasCustomPrompt="1"/>
          </p:nvPr>
        </p:nvSpPr>
        <p:spPr>
          <a:xfrm>
            <a:off x="2600960" y="653142"/>
            <a:ext cx="6390642" cy="401410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165186517"/>
      </p:ext>
    </p:extLst>
  </p:cSld>
  <p:clrMapOvr>
    <a:masterClrMapping/>
  </p:clrMapOvr>
  <p:extLst mod="1">
    <p:ext uri="{DCECCB84-F9BA-43D5-87BE-67443E8EF086}">
      <p15:sldGuideLst xmlns:p15="http://schemas.microsoft.com/office/powerpoint/2012/main">
        <p15:guide id="1" orient="horz" pos="2940" userDrawn="1">
          <p15:clr>
            <a:srgbClr val="FBAE40"/>
          </p15:clr>
        </p15:guide>
        <p15:guide id="2" pos="3674" userDrawn="1">
          <p15:clr>
            <a:srgbClr val="FBAE40"/>
          </p15:clr>
        </p15:guide>
        <p15:guide id="3" orient="horz" pos="84" userDrawn="1">
          <p15:clr>
            <a:srgbClr val="FBAE40"/>
          </p15:clr>
        </p15:guide>
        <p15:guide id="4" pos="1632" userDrawn="1">
          <p15:clr>
            <a:srgbClr val="FBAE40"/>
          </p15:clr>
        </p15:guide>
        <p15:guide id="5" pos="566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8" name="Text Placeholder 1"/>
          <p:cNvSpPr>
            <a:spLocks noGrp="1"/>
          </p:cNvSpPr>
          <p:nvPr>
            <p:ph type="body" sz="quarter" idx="11" hasCustomPrompt="1"/>
          </p:nvPr>
        </p:nvSpPr>
        <p:spPr>
          <a:xfrm>
            <a:off x="2600960" y="159477"/>
            <a:ext cx="6390641" cy="4507774"/>
          </a:xfrm>
          <a:prstGeom prst="rect">
            <a:avLst/>
          </a:prstGeom>
          <a:ln>
            <a:noFill/>
            <a:prstDash val="sysDash"/>
          </a:ln>
        </p:spPr>
        <p:txBody>
          <a:bodyPr vert="horz" anchor="ctr"/>
          <a:lstStyle>
            <a:lvl1pPr marL="0" indent="0">
              <a:buNone/>
              <a:defRPr sz="1800">
                <a:latin typeface="Times New Roman"/>
                <a:cs typeface="Times New Roma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583714183"/>
      </p:ext>
    </p:extLst>
  </p:cSld>
  <p:clrMapOvr>
    <a:masterClrMapping/>
  </p:clrMapOvr>
  <p:extLst mod="1">
    <p:ext uri="{DCECCB84-F9BA-43D5-87BE-67443E8EF086}">
      <p15:sldGuideLst xmlns:p15="http://schemas.microsoft.com/office/powerpoint/2012/main">
        <p15:guide id="1" orient="horz" pos="2940" userDrawn="1">
          <p15:clr>
            <a:srgbClr val="FBAE40"/>
          </p15:clr>
        </p15:guide>
        <p15:guide id="2" pos="2880" userDrawn="1">
          <p15:clr>
            <a:srgbClr val="FBAE40"/>
          </p15:clr>
        </p15:guide>
        <p15:guide id="3" orient="horz" pos="84" userDrawn="1">
          <p15:clr>
            <a:srgbClr val="FBAE40"/>
          </p15:clr>
        </p15:guide>
        <p15:guide id="4" pos="5664" userDrawn="1">
          <p15:clr>
            <a:srgbClr val="FBAE40"/>
          </p15:clr>
        </p15:guide>
        <p15:guide id="5" pos="163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boxe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18" name="Content Placeholder 1"/>
          <p:cNvSpPr>
            <a:spLocks noGrp="1"/>
          </p:cNvSpPr>
          <p:nvPr>
            <p:ph idx="26" hasCustomPrompt="1"/>
          </p:nvPr>
        </p:nvSpPr>
        <p:spPr>
          <a:xfrm>
            <a:off x="2600960" y="133349"/>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9" name="Content Placeholder 1"/>
          <p:cNvSpPr>
            <a:spLocks noGrp="1"/>
          </p:cNvSpPr>
          <p:nvPr>
            <p:ph idx="27" hasCustomPrompt="1"/>
          </p:nvPr>
        </p:nvSpPr>
        <p:spPr>
          <a:xfrm>
            <a:off x="2600960" y="2454753"/>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7" name="Content Placeholder 1"/>
          <p:cNvSpPr>
            <a:spLocks noGrp="1"/>
          </p:cNvSpPr>
          <p:nvPr>
            <p:ph idx="25" hasCustomPrompt="1"/>
          </p:nvPr>
        </p:nvSpPr>
        <p:spPr>
          <a:xfrm>
            <a:off x="5854191" y="133350"/>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3" name="Content Placeholder 1"/>
          <p:cNvSpPr>
            <a:spLocks noGrp="1"/>
          </p:cNvSpPr>
          <p:nvPr>
            <p:ph idx="24" hasCustomPrompt="1"/>
          </p:nvPr>
        </p:nvSpPr>
        <p:spPr>
          <a:xfrm>
            <a:off x="5854191" y="2454754"/>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8"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72" userDrawn="1">
          <p15:clr>
            <a:srgbClr val="FBAE40"/>
          </p15:clr>
        </p15:guide>
        <p15:guide id="4" pos="5664" userDrawn="1">
          <p15:clr>
            <a:srgbClr val="FBAE40"/>
          </p15:clr>
        </p15:guide>
        <p15:guide id="5" pos="1632" userDrawn="1">
          <p15:clr>
            <a:srgbClr val="FBAE40"/>
          </p15:clr>
        </p15:guide>
        <p15:guide id="6" orient="horz" pos="84" userDrawn="1">
          <p15:clr>
            <a:srgbClr val="FBAE40"/>
          </p15:clr>
        </p15:guide>
        <p15:guide id="7" orient="horz" pos="2940" userDrawn="1">
          <p15:clr>
            <a:srgbClr val="FBAE40"/>
          </p15:clr>
        </p15:guide>
        <p15:guide id="8" orient="horz" pos="147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usual quo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2624" y="4021455"/>
            <a:ext cx="8828976" cy="459105"/>
          </a:xfrm>
        </p:spPr>
        <p:txBody>
          <a:bodyPr/>
          <a:lstStyle/>
          <a:p>
            <a:r>
              <a:rPr lang="en-US" dirty="0"/>
              <a:t>Click to add title</a:t>
            </a:r>
          </a:p>
        </p:txBody>
      </p:sp>
      <p:sp>
        <p:nvSpPr>
          <p:cNvPr id="8" name="Text Placeholder 1"/>
          <p:cNvSpPr>
            <a:spLocks noGrp="1"/>
          </p:cNvSpPr>
          <p:nvPr>
            <p:ph type="body" sz="quarter" idx="10" hasCustomPrompt="1"/>
          </p:nvPr>
        </p:nvSpPr>
        <p:spPr>
          <a:xfrm>
            <a:off x="153034" y="133350"/>
            <a:ext cx="8838566" cy="3716973"/>
          </a:xfrm>
          <a:prstGeom prst="rect">
            <a:avLst/>
          </a:prstGeom>
          <a:ln>
            <a:noFill/>
            <a:prstDash val="sysDash"/>
          </a:ln>
        </p:spPr>
        <p:txBody>
          <a:bodyPr vert="horz" anchor="ctr"/>
          <a:lstStyle>
            <a:lvl1pPr marL="0" indent="0">
              <a:buNone/>
              <a:defRPr sz="1800">
                <a:latin typeface="Times New Roman"/>
                <a:cs typeface="Times New Roman"/>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quote</a:t>
            </a:r>
          </a:p>
        </p:txBody>
      </p:sp>
      <p:sp>
        <p:nvSpPr>
          <p:cNvPr id="7"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a:t>
            </a:r>
            <a:r>
              <a:rPr lang="en-US"/>
              <a:t>to add </a:t>
            </a:r>
            <a:r>
              <a:rPr lang="en-US" dirty="0"/>
              <a:t>source information</a:t>
            </a:r>
          </a:p>
        </p:txBody>
      </p:sp>
    </p:spTree>
    <p:extLst>
      <p:ext uri="{BB962C8B-B14F-4D97-AF65-F5344CB8AC3E}">
        <p14:creationId xmlns:p14="http://schemas.microsoft.com/office/powerpoint/2010/main" val="1200776836"/>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96" userDrawn="1">
          <p15:clr>
            <a:srgbClr val="FBAE40"/>
          </p15:clr>
        </p15:guide>
        <p15:guide id="3" pos="2880" userDrawn="1">
          <p15:clr>
            <a:srgbClr val="FBAE40"/>
          </p15:clr>
        </p15:guide>
        <p15:guide id="4" pos="5664" userDrawn="1">
          <p15:clr>
            <a:srgbClr val="FBAE40"/>
          </p15:clr>
        </p15:guide>
        <p15:guide id="5" orient="horz" pos="8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usua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624" y="4021455"/>
            <a:ext cx="8828976" cy="459105"/>
          </a:xfrm>
        </p:spPr>
        <p:txBody>
          <a:bodyPr/>
          <a:lstStyle/>
          <a:p>
            <a:r>
              <a:rPr lang="en-US" dirty="0"/>
              <a:t>Click to add title</a:t>
            </a:r>
          </a:p>
        </p:txBody>
      </p:sp>
      <p:sp>
        <p:nvSpPr>
          <p:cNvPr id="3" name="Content Placeholder 1"/>
          <p:cNvSpPr>
            <a:spLocks noGrp="1"/>
          </p:cNvSpPr>
          <p:nvPr>
            <p:ph idx="1" hasCustomPrompt="1"/>
          </p:nvPr>
        </p:nvSpPr>
        <p:spPr>
          <a:xfrm>
            <a:off x="152400" y="95250"/>
            <a:ext cx="8839200" cy="3771900"/>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a:t>
            </a:r>
            <a:r>
              <a:rPr lang="en-US"/>
              <a:t>to add </a:t>
            </a:r>
            <a:r>
              <a:rPr lang="en-US" dirty="0"/>
              <a:t>source information</a:t>
            </a:r>
          </a:p>
        </p:txBody>
      </p:sp>
    </p:spTree>
    <p:extLst>
      <p:ext uri="{BB962C8B-B14F-4D97-AF65-F5344CB8AC3E}">
        <p14:creationId xmlns:p14="http://schemas.microsoft.com/office/powerpoint/2010/main" val="754756521"/>
      </p:ext>
    </p:extLst>
  </p:cSld>
  <p:clrMapOvr>
    <a:masterClrMapping/>
  </p:clrMapOvr>
  <p:extLst mod="1">
    <p:ext uri="{DCECCB84-F9BA-43D5-87BE-67443E8EF086}">
      <p15:sldGuideLst xmlns:p15="http://schemas.microsoft.com/office/powerpoint/2012/main">
        <p15:guide id="1" orient="horz" pos="1624" userDrawn="1">
          <p15:clr>
            <a:srgbClr val="FBAE40"/>
          </p15:clr>
        </p15:guide>
        <p15:guide id="2" pos="2880" userDrawn="1">
          <p15:clr>
            <a:srgbClr val="FBAE40"/>
          </p15:clr>
        </p15:guide>
        <p15:guide id="3" orient="horz" pos="60" userDrawn="1">
          <p15:clr>
            <a:srgbClr val="FBAE40"/>
          </p15:clr>
        </p15:guide>
        <p15:guide id="4" pos="96" userDrawn="1">
          <p15:clr>
            <a:srgbClr val="FBAE40"/>
          </p15:clr>
        </p15:guide>
        <p15:guide id="5" pos="5664" userDrawn="1">
          <p15:clr>
            <a:srgbClr val="FBAE40"/>
          </p15:clr>
        </p15:guide>
        <p15:guide id="6" orient="horz" pos="24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82" y="3258502"/>
            <a:ext cx="4886325" cy="1293177"/>
          </a:xfrm>
        </p:spPr>
        <p:txBody>
          <a:bodyPr anchor="t">
            <a:normAutofit/>
          </a:bodyPr>
          <a:lstStyle>
            <a:lvl1pPr>
              <a:defRPr sz="2200">
                <a:solidFill>
                  <a:srgbClr val="FFE0B3"/>
                </a:solidFill>
              </a:defRPr>
            </a:lvl1pPr>
          </a:lstStyle>
          <a:p>
            <a:r>
              <a:rPr lang="en-US" dirty="0"/>
              <a:t>Click to add section title</a:t>
            </a:r>
          </a:p>
        </p:txBody>
      </p:sp>
      <p:sp>
        <p:nvSpPr>
          <p:cNvPr id="6" name="Rectangle 5"/>
          <p:cNvSpPr/>
          <p:nvPr userDrawn="1"/>
        </p:nvSpPr>
        <p:spPr>
          <a:xfrm>
            <a:off x="98216" y="4648895"/>
            <a:ext cx="8964504" cy="369332"/>
          </a:xfrm>
          <a:prstGeom prst="rect">
            <a:avLst/>
          </a:prstGeom>
        </p:spPr>
        <p:txBody>
          <a:bodyPr wrap="square" lIns="0" tIns="0" rIns="0" bIns="0">
            <a:spAutoFit/>
          </a:bodyPr>
          <a:lstStyle/>
          <a:p>
            <a:pPr algn="ctr"/>
            <a:r>
              <a:rPr lang="en-US" sz="1200" kern="1200" dirty="0">
                <a:solidFill>
                  <a:schemeClr val="bg1"/>
                </a:solidFill>
                <a:latin typeface="Calibri" charset="0"/>
                <a:ea typeface="ＭＳ Ｐゴシック" pitchFamily="-1" charset="-128"/>
                <a:cs typeface="Calibri Light"/>
              </a:rPr>
              <a:t>The material in this video is subject to the copyright of the owners of the material and is being provided for educational purposes</a:t>
            </a:r>
            <a:r>
              <a:rPr lang="en-US" sz="1200" kern="1200" baseline="0" dirty="0">
                <a:solidFill>
                  <a:schemeClr val="bg1"/>
                </a:solidFill>
                <a:latin typeface="Calibri" charset="0"/>
                <a:ea typeface="ＭＳ Ｐゴシック" pitchFamily="-1" charset="-128"/>
                <a:cs typeface="Calibri Light"/>
              </a:rPr>
              <a:t> </a:t>
            </a:r>
            <a:r>
              <a:rPr lang="en-US" sz="1200" kern="1200" dirty="0">
                <a:solidFill>
                  <a:schemeClr val="bg1"/>
                </a:solidFill>
                <a:latin typeface="Calibri" charset="0"/>
                <a:ea typeface="ＭＳ Ｐゴシック" pitchFamily="-1" charset="-128"/>
                <a:cs typeface="Calibri Light"/>
              </a:rPr>
              <a:t>under</a:t>
            </a:r>
            <a:br>
              <a:rPr lang="en-US" sz="1200" kern="1200" dirty="0">
                <a:solidFill>
                  <a:schemeClr val="bg1"/>
                </a:solidFill>
                <a:latin typeface="Calibri" charset="0"/>
                <a:ea typeface="ＭＳ Ｐゴシック" pitchFamily="-1" charset="-128"/>
                <a:cs typeface="Calibri Light"/>
              </a:rPr>
            </a:br>
            <a:r>
              <a:rPr lang="en-US" sz="1200" kern="1200" dirty="0">
                <a:solidFill>
                  <a:schemeClr val="bg1"/>
                </a:solidFill>
                <a:latin typeface="Calibri" charset="0"/>
                <a:ea typeface="ＭＳ Ｐゴシック" pitchFamily="-1" charset="-128"/>
                <a:cs typeface="Calibri Light"/>
              </a:rPr>
              <a:t>rules of fair use for registered students in this course only. </a:t>
            </a:r>
            <a:r>
              <a:rPr lang="en-US" sz="1200" kern="1200">
                <a:solidFill>
                  <a:schemeClr val="bg1"/>
                </a:solidFill>
                <a:latin typeface="Calibri" charset="0"/>
                <a:ea typeface="ＭＳ Ｐゴシック" pitchFamily="-1" charset="-128"/>
                <a:cs typeface="Calibri Light"/>
              </a:rPr>
              <a:t>No additional </a:t>
            </a:r>
            <a:r>
              <a:rPr lang="en-US" sz="1200" kern="1200" dirty="0">
                <a:solidFill>
                  <a:schemeClr val="bg1"/>
                </a:solidFill>
                <a:latin typeface="Calibri" charset="0"/>
                <a:ea typeface="ＭＳ Ｐゴシック" pitchFamily="-1" charset="-128"/>
                <a:cs typeface="Calibri Light"/>
              </a:rPr>
              <a:t>copies of the copyrighted work may </a:t>
            </a:r>
            <a:r>
              <a:rPr lang="en-US" sz="1200" kern="1200">
                <a:solidFill>
                  <a:schemeClr val="bg1"/>
                </a:solidFill>
                <a:latin typeface="Calibri" charset="0"/>
                <a:ea typeface="ＭＳ Ｐゴシック" pitchFamily="-1" charset="-128"/>
                <a:cs typeface="Calibri Light"/>
              </a:rPr>
              <a:t>be made </a:t>
            </a:r>
            <a:r>
              <a:rPr lang="en-US" sz="1200" kern="1200" dirty="0">
                <a:solidFill>
                  <a:schemeClr val="bg1"/>
                </a:solidFill>
                <a:latin typeface="Calibri" charset="0"/>
                <a:ea typeface="ＭＳ Ｐゴシック" pitchFamily="-1" charset="-128"/>
                <a:cs typeface="Calibri Light"/>
              </a:rPr>
              <a:t>or distributed.</a:t>
            </a:r>
            <a:endParaRPr lang="en-US" sz="1200" dirty="0">
              <a:solidFill>
                <a:schemeClr val="bg1"/>
              </a:solidFill>
              <a:latin typeface="Calibri" charset="0"/>
              <a:cs typeface="Calibri Light"/>
            </a:endParaRPr>
          </a:p>
        </p:txBody>
      </p:sp>
      <p:cxnSp>
        <p:nvCxnSpPr>
          <p:cNvPr id="10" name="Straight Connector 1"/>
          <p:cNvCxnSpPr>
            <a:cxnSpLocks noChangeShapeType="1"/>
          </p:cNvCxnSpPr>
          <p:nvPr userDrawn="1"/>
        </p:nvCxnSpPr>
        <p:spPr bwMode="auto">
          <a:xfrm>
            <a:off x="256682" y="3165475"/>
            <a:ext cx="4910138" cy="1588"/>
          </a:xfrm>
          <a:prstGeom prst="line">
            <a:avLst/>
          </a:prstGeom>
          <a:noFill/>
          <a:ln w="9525">
            <a:solidFill>
              <a:srgbClr val="FFFFFF"/>
            </a:solidFill>
            <a:round/>
            <a:headEnd type="none" w="sm" len="sm"/>
            <a:tailEnd type="none" w="sm" len="sm"/>
          </a:ln>
        </p:spPr>
      </p:cxnSp>
      <p:pic>
        <p:nvPicPr>
          <p:cNvPr id="7" name="Picture 6" descr="JHU logo with text: Johns Hopkins Universit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08"/>
            <a:ext cx="2676957" cy="1624392"/>
          </a:xfrm>
          <a:prstGeom prst="rect">
            <a:avLst/>
          </a:prstGeom>
        </p:spPr>
      </p:pic>
      <p:pic>
        <p:nvPicPr>
          <p:cNvPr id="8" name="Picture 7" descr="Watermark of Johns Hopkins University shield logo."/>
          <p:cNvPicPr>
            <a:picLocks noChangeAspect="1"/>
          </p:cNvPicPr>
          <p:nvPr userDrawn="1"/>
        </p:nvPicPr>
        <p:blipFill>
          <a:blip r:embed="rId3"/>
          <a:stretch>
            <a:fillRect/>
          </a:stretch>
        </p:blipFill>
        <p:spPr>
          <a:xfrm>
            <a:off x="4885087" y="146879"/>
            <a:ext cx="5394098" cy="5827201"/>
          </a:xfrm>
          <a:prstGeom prst="rect">
            <a:avLst/>
          </a:prstGeom>
        </p:spPr>
      </p:pic>
    </p:spTree>
    <p:extLst>
      <p:ext uri="{BB962C8B-B14F-4D97-AF65-F5344CB8AC3E}">
        <p14:creationId xmlns:p14="http://schemas.microsoft.com/office/powerpoint/2010/main" val="1914662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liner">
    <p:bg>
      <p:bgPr>
        <a:solidFill>
          <a:srgbClr val="1547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604" y="2348547"/>
            <a:ext cx="8839200" cy="459105"/>
          </a:xfrm>
        </p:spPr>
        <p:txBody>
          <a:bodyPr>
            <a:normAutofit/>
          </a:bodyPr>
          <a:lstStyle>
            <a:lvl1pPr algn="ctr">
              <a:defRPr sz="2400" b="1"/>
            </a:lvl1pPr>
          </a:lstStyle>
          <a:p>
            <a:r>
              <a:rPr lang="en-US" dirty="0"/>
              <a:t>Click to edit Master title style</a:t>
            </a:r>
          </a:p>
        </p:txBody>
      </p:sp>
      <p:sp>
        <p:nvSpPr>
          <p:cNvPr id="5"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a:t>
            </a:r>
            <a:r>
              <a:rPr lang="en-US"/>
              <a:t>to add </a:t>
            </a:r>
            <a:r>
              <a:rPr lang="en-US" dirty="0"/>
              <a:t>source information</a:t>
            </a:r>
          </a:p>
        </p:txBody>
      </p:sp>
    </p:spTree>
  </p:cSld>
  <p:clrMapOvr>
    <a:masterClrMapping/>
  </p:clrMapOvr>
  <p:extLst>
    <p:ext uri="{DCECCB84-F9BA-43D5-87BE-67443E8EF086}">
      <p15:sldGuideLst xmlns:p15="http://schemas.microsoft.com/office/powerpoint/2012/main">
        <p15:guide id="1" orient="horz" pos="1624">
          <p15:clr>
            <a:srgbClr val="FBAE40"/>
          </p15:clr>
        </p15:guide>
        <p15:guide id="2" pos="2880">
          <p15:clr>
            <a:srgbClr val="FBAE40"/>
          </p15:clr>
        </p15:guide>
        <p15:guide id="3" orient="horz" pos="60">
          <p15:clr>
            <a:srgbClr val="FBAE40"/>
          </p15:clr>
        </p15:guide>
        <p15:guide id="4" pos="96">
          <p15:clr>
            <a:srgbClr val="FBAE40"/>
          </p15:clr>
        </p15:guide>
        <p15:guide id="5" pos="5664">
          <p15:clr>
            <a:srgbClr val="FBAE40"/>
          </p15:clr>
        </p15:guide>
        <p15:guide id="6" orient="horz" pos="24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 a layout">
    <p:bg>
      <p:bgPr>
        <a:solidFill>
          <a:srgbClr val="15478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604" y="1045030"/>
            <a:ext cx="8839200" cy="3066140"/>
          </a:xfrm>
          <a:ln>
            <a:noFill/>
          </a:ln>
        </p:spPr>
        <p:txBody>
          <a:bodyPr>
            <a:noAutofit/>
          </a:bodyPr>
          <a:lstStyle>
            <a:lvl1pPr algn="ctr">
              <a:defRPr sz="1800" b="0" baseline="0"/>
            </a:lvl1pPr>
          </a:lstStyle>
          <a:p>
            <a:pPr algn="ctr"/>
            <a:r>
              <a:rPr lang="en-US" sz="3200" dirty="0">
                <a:solidFill>
                  <a:schemeClr val="bg1"/>
                </a:solidFill>
              </a:rPr>
              <a:t>THIS SLIDE IS FOR NOTICE ONLY</a:t>
            </a:r>
            <a:br>
              <a:rPr lang="en-US" sz="3200" dirty="0">
                <a:solidFill>
                  <a:schemeClr val="bg1"/>
                </a:solidFill>
              </a:rPr>
            </a:br>
            <a:r>
              <a:rPr lang="en-US" sz="2000" dirty="0">
                <a:solidFill>
                  <a:schemeClr val="bg1"/>
                </a:solidFill>
              </a:rPr>
              <a:t>and is not intended to be used in a presentation</a:t>
            </a:r>
            <a:br>
              <a:rPr lang="en-US" sz="2000" dirty="0">
                <a:solidFill>
                  <a:schemeClr val="bg1"/>
                </a:solidFill>
              </a:rPr>
            </a:br>
            <a:r>
              <a:rPr lang="en-US" dirty="0">
                <a:solidFill>
                  <a:schemeClr val="bg1"/>
                </a:solidFill>
              </a:rPr>
              <a:t/>
            </a:r>
            <a:br>
              <a:rPr lang="en-US" dirty="0">
                <a:solidFill>
                  <a:schemeClr val="bg1"/>
                </a:solidFill>
              </a:rPr>
            </a:br>
            <a:r>
              <a:rPr lang="en-US" dirty="0">
                <a:solidFill>
                  <a:schemeClr val="bg1"/>
                </a:solidFill>
              </a:rPr>
              <a:t>This</a:t>
            </a:r>
            <a:r>
              <a:rPr lang="en-US" baseline="0" dirty="0">
                <a:solidFill>
                  <a:schemeClr val="bg1"/>
                </a:solidFill>
              </a:rPr>
              <a:t> PowerPoint Template was developed by:</a:t>
            </a:r>
            <a:br>
              <a:rPr lang="en-US" baseline="0" dirty="0">
                <a:solidFill>
                  <a:schemeClr val="bg1"/>
                </a:solidFill>
              </a:rPr>
            </a:br>
            <a:r>
              <a:rPr lang="en-US" i="1" baseline="0" dirty="0">
                <a:solidFill>
                  <a:schemeClr val="bg1"/>
                </a:solidFill>
              </a:rPr>
              <a:t>The Center for Teaching and Learning (CTL)</a:t>
            </a:r>
            <a:br>
              <a:rPr lang="en-US" i="1" baseline="0" dirty="0">
                <a:solidFill>
                  <a:schemeClr val="bg1"/>
                </a:solidFill>
              </a:rPr>
            </a:br>
            <a:r>
              <a:rPr lang="en-US" i="1" baseline="0" dirty="0">
                <a:solidFill>
                  <a:schemeClr val="bg1"/>
                </a:solidFill>
              </a:rPr>
              <a:t>Johns Hopkins Bloomberg School of Public Health</a:t>
            </a:r>
            <a:br>
              <a:rPr lang="en-US" i="1" baseline="0" dirty="0">
                <a:solidFill>
                  <a:schemeClr val="bg1"/>
                </a:solidFill>
              </a:rPr>
            </a:br>
            <a:r>
              <a:rPr lang="en-US" i="1" baseline="0" dirty="0">
                <a:solidFill>
                  <a:schemeClr val="bg1"/>
                </a:solidFill>
              </a:rPr>
              <a:t/>
            </a:r>
            <a:br>
              <a:rPr lang="en-US" i="1" baseline="0" dirty="0">
                <a:solidFill>
                  <a:schemeClr val="bg1"/>
                </a:solidFill>
              </a:rPr>
            </a:br>
            <a:r>
              <a:rPr lang="en-US" dirty="0">
                <a:solidFill>
                  <a:schemeClr val="bg1"/>
                </a:solidFill>
              </a:rPr>
              <a:t>Last</a:t>
            </a:r>
            <a:r>
              <a:rPr lang="en-US" baseline="0" dirty="0">
                <a:solidFill>
                  <a:schemeClr val="bg1"/>
                </a:solidFill>
              </a:rPr>
              <a:t> modified: 21 September 2017</a:t>
            </a:r>
            <a:endParaRPr lang="en-US" dirty="0">
              <a:solidFill>
                <a:schemeClr val="bg1"/>
              </a:solidFill>
            </a:endParaRPr>
          </a:p>
        </p:txBody>
      </p:sp>
      <p:sp>
        <p:nvSpPr>
          <p:cNvPr id="5"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a:t>
            </a:r>
            <a:r>
              <a:rPr lang="en-US"/>
              <a:t>to add </a:t>
            </a:r>
            <a:r>
              <a:rPr lang="en-US" dirty="0"/>
              <a:t>source information</a:t>
            </a:r>
          </a:p>
        </p:txBody>
      </p:sp>
    </p:spTree>
  </p:cSld>
  <p:clrMapOvr>
    <a:masterClrMapping/>
  </p:clrMapOvr>
  <p:extLst mod="1">
    <p:ext uri="{DCECCB84-F9BA-43D5-87BE-67443E8EF086}">
      <p15:sldGuideLst xmlns:p15="http://schemas.microsoft.com/office/powerpoint/2012/main">
        <p15:guide id="1" orient="horz" pos="1624">
          <p15:clr>
            <a:srgbClr val="FBAE40"/>
          </p15:clr>
        </p15:guide>
        <p15:guide id="2" pos="2880">
          <p15:clr>
            <a:srgbClr val="FBAE40"/>
          </p15:clr>
        </p15:guide>
        <p15:guide id="3" orient="horz" pos="60">
          <p15:clr>
            <a:srgbClr val="FBAE40"/>
          </p15:clr>
        </p15:guide>
        <p15:guide id="4" pos="96">
          <p15:clr>
            <a:srgbClr val="FBAE40"/>
          </p15:clr>
        </p15:guide>
        <p15:guide id="5" pos="5664">
          <p15:clr>
            <a:srgbClr val="FBAE40"/>
          </p15:clr>
        </p15:guide>
        <p15:guide id="6" orient="horz" pos="24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52436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w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8858161" cy="166496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2" y="2926081"/>
            <a:ext cx="8858161" cy="166496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40051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cked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4397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Content Placeholder 1"/>
          <p:cNvSpPr>
            <a:spLocks noGrp="1"/>
          </p:cNvSpPr>
          <p:nvPr>
            <p:ph idx="13" hasCustomPrompt="1"/>
          </p:nvPr>
        </p:nvSpPr>
        <p:spPr>
          <a:xfrm>
            <a:off x="4610186" y="1200151"/>
            <a:ext cx="4397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2" y="292608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ck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3"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Content Placeholder 2"/>
          <p:cNvSpPr>
            <a:spLocks noGrp="1"/>
          </p:cNvSpPr>
          <p:nvPr>
            <p:ph idx="14" hasCustomPrompt="1"/>
          </p:nvPr>
        </p:nvSpPr>
        <p:spPr>
          <a:xfrm>
            <a:off x="4610186"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3394472"/>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6" y="1201422"/>
            <a:ext cx="439220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49574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with bottom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285749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4152105"/>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201422"/>
            <a:ext cx="4392207" cy="2856228"/>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4153263"/>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custDataLst>
              <p:tags r:id="rId22"/>
            </p:custDataLst>
          </p:nvPr>
        </p:nvSpPr>
        <p:spPr bwMode="auto">
          <a:xfrm>
            <a:off x="0" y="0"/>
            <a:ext cx="9144000" cy="965200"/>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2" name="Title Placeholder 1"/>
          <p:cNvSpPr>
            <a:spLocks noGrp="1"/>
          </p:cNvSpPr>
          <p:nvPr>
            <p:ph type="title"/>
          </p:nvPr>
        </p:nvSpPr>
        <p:spPr>
          <a:xfrm>
            <a:off x="149313" y="53975"/>
            <a:ext cx="8858161"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313" y="1200151"/>
            <a:ext cx="8858161" cy="3394472"/>
          </a:xfrm>
          <a:prstGeom prst="rect">
            <a:avLst/>
          </a:prstGeom>
          <a:ln>
            <a:no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6" name="Slide Number Placeholder 5"/>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2195195"/>
      </p:ext>
    </p:extLst>
  </p:cSld>
  <p:clrMap bg1="lt1" tx1="dk1" bg2="lt2" tx2="dk2" accent1="accent1" accent2="accent2" accent3="accent3" accent4="accent4" accent5="accent5" accent6="accent6" hlink="hlink" folHlink="folHlink"/>
  <p:sldLayoutIdLst>
    <p:sldLayoutId id="2147483660" r:id="rId1"/>
    <p:sldLayoutId id="2147483678" r:id="rId2"/>
    <p:sldLayoutId id="2147483661" r:id="rId3"/>
    <p:sldLayoutId id="2147483650" r:id="rId4"/>
    <p:sldLayoutId id="2147483710" r:id="rId5"/>
    <p:sldLayoutId id="2147483722" r:id="rId6"/>
    <p:sldLayoutId id="2147483727" r:id="rId7"/>
    <p:sldLayoutId id="2147483708" r:id="rId8"/>
    <p:sldLayoutId id="2147483730" r:id="rId9"/>
    <p:sldLayoutId id="2147483735" r:id="rId10"/>
    <p:sldLayoutId id="2147483731" r:id="rId11"/>
    <p:sldLayoutId id="2147483726" r:id="rId12"/>
    <p:sldLayoutId id="2147483724" r:id="rId13"/>
    <p:sldLayoutId id="2147483662" r:id="rId14"/>
    <p:sldLayoutId id="2147483725" r:id="rId15"/>
    <p:sldLayoutId id="2147483707" r:id="rId16"/>
    <p:sldLayoutId id="2147483723" r:id="rId17"/>
    <p:sldLayoutId id="2147483734" r:id="rId18"/>
    <p:sldLayoutId id="2147483668" r:id="rId19"/>
    <p:sldLayoutId id="2147483677" r:id="rId20"/>
  </p:sldLayoutIdLst>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88925" indent="-288925" algn="l" defTabSz="457200" rtl="0" eaLnBrk="1" latinLnBrk="0" hangingPunct="1">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154780"/>
        </a:buClr>
        <a:buSzPct val="80000"/>
        <a:buFont typeface="Arial" panose="020B0604020202020204" pitchFamily="34" charset="0"/>
        <a:buChar char="►"/>
        <a:defRPr sz="1800" kern="1200">
          <a:solidFill>
            <a:schemeClr val="tx1"/>
          </a:solidFill>
          <a:latin typeface="+mn-lt"/>
          <a:ea typeface="+mn-ea"/>
          <a:cs typeface="+mn-cs"/>
        </a:defRPr>
      </a:lvl2pPr>
      <a:lvl3pPr marL="566928" indent="237744" algn="l" defTabSz="457200" rtl="0" eaLnBrk="1" latinLnBrk="0" hangingPunct="1">
        <a:spcBef>
          <a:spcPts val="0"/>
        </a:spcBef>
        <a:buClr>
          <a:srgbClr val="154780"/>
        </a:buClr>
        <a:buFont typeface="Arial" panose="020B06040202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5" orient="horz" pos="2892" userDrawn="1">
          <p15:clr>
            <a:srgbClr val="F26B43"/>
          </p15:clr>
        </p15:guide>
        <p15:guide id="8" pos="96" userDrawn="1">
          <p15:clr>
            <a:srgbClr val="F26B43"/>
          </p15:clr>
        </p15:guide>
        <p15:guide id="9" pos="5664" userDrawn="1">
          <p15:clr>
            <a:srgbClr val="F26B43"/>
          </p15:clr>
        </p15:guide>
        <p15:guide id="10" orient="horz" pos="1620" userDrawn="1">
          <p15:clr>
            <a:srgbClr val="F26B43"/>
          </p15:clr>
        </p15:guide>
        <p15:guide id="11" orient="horz" pos="2556" userDrawn="1">
          <p15:clr>
            <a:srgbClr val="F26B43"/>
          </p15:clr>
        </p15:guide>
        <p15:guide id="12" orient="horz" pos="3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63106" y="54000"/>
            <a:ext cx="2191563" cy="1243172"/>
          </a:xfrm>
          <a:prstGeom prst="rect">
            <a:avLst/>
          </a:prstGeom>
        </p:spPr>
        <p:txBody>
          <a:bodyPr vert="horz" lIns="91440" tIns="45720" rIns="91440" bIns="45720" rtlCol="0" anchor="t">
            <a:noAutofit/>
          </a:bodyPr>
          <a:lstStyle/>
          <a:p>
            <a:r>
              <a:rPr lang="en-US" dirty="0"/>
              <a:t>Click to add title</a:t>
            </a:r>
          </a:p>
        </p:txBody>
      </p:sp>
      <p:sp>
        <p:nvSpPr>
          <p:cNvPr id="7" name="Rectangle 6"/>
          <p:cNvSpPr>
            <a:spLocks noChangeArrowheads="1"/>
          </p:cNvSpPr>
          <p:nvPr userDrawn="1"/>
        </p:nvSpPr>
        <p:spPr bwMode="auto">
          <a:xfrm>
            <a:off x="-1588" y="0"/>
            <a:ext cx="2520951" cy="5143500"/>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9" name="Slide Number Placeholder 1"/>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40225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9" r:id="rId3"/>
    <p:sldLayoutId id="2147483732" r:id="rId4"/>
    <p:sldLayoutId id="2147483715" r:id="rId5"/>
    <p:sldLayoutId id="2147483717" r:id="rId6"/>
    <p:sldLayoutId id="2147483721" r:id="rId7"/>
  </p:sldLayoutIdLst>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624" y="4021455"/>
            <a:ext cx="8812912" cy="459105"/>
          </a:xfrm>
          <a:prstGeom prst="rect">
            <a:avLst/>
          </a:prstGeom>
        </p:spPr>
        <p:txBody>
          <a:bodyPr vert="horz" lIns="91440" tIns="45720" rIns="91440" bIns="45720" rtlCol="0" anchor="ctr">
            <a:normAutofit/>
          </a:bodyPr>
          <a:lstStyle/>
          <a:p>
            <a:r>
              <a:rPr lang="en-US" dirty="0"/>
              <a:t>Click to add title</a:t>
            </a:r>
          </a:p>
        </p:txBody>
      </p:sp>
      <p:sp>
        <p:nvSpPr>
          <p:cNvPr id="10" name="Slide Number Placeholder 1"/>
          <p:cNvSpPr txBox="1">
            <a:spLocks/>
          </p:cNvSpPr>
          <p:nvPr userDrawn="1"/>
        </p:nvSpPr>
        <p:spPr>
          <a:xfrm>
            <a:off x="8449056" y="4791456"/>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
          <p:cNvSpPr>
            <a:spLocks noChangeArrowheads="1"/>
          </p:cNvSpPr>
          <p:nvPr userDrawn="1"/>
        </p:nvSpPr>
        <p:spPr bwMode="auto">
          <a:xfrm>
            <a:off x="0" y="3987800"/>
            <a:ext cx="9144000" cy="1163638"/>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3" name="Footer Placeholder 2"/>
          <p:cNvSpPr>
            <a:spLocks noGrp="1"/>
          </p:cNvSpPr>
          <p:nvPr>
            <p:ph type="ftr" sz="quarter" idx="3"/>
          </p:nvPr>
        </p:nvSpPr>
        <p:spPr>
          <a:xfrm>
            <a:off x="162623" y="4767263"/>
            <a:ext cx="8286433" cy="274637"/>
          </a:xfrm>
          <a:prstGeom prst="rect">
            <a:avLst/>
          </a:prstGeom>
        </p:spPr>
        <p:txBody>
          <a:bodyPr vert="horz" lIns="0" tIns="0" rIns="0" bIns="0" rtlCol="0" anchor="b"/>
          <a:lstStyle>
            <a:lvl1pPr algn="l">
              <a:defRPr sz="1200">
                <a:solidFill>
                  <a:schemeClr val="bg1"/>
                </a:solidFill>
              </a:defRPr>
            </a:lvl1pPr>
          </a:lstStyle>
          <a:p>
            <a:r>
              <a:rPr lang="en-US" dirty="0"/>
              <a:t>Click </a:t>
            </a:r>
            <a:r>
              <a:rPr lang="en-US"/>
              <a:t>to add </a:t>
            </a:r>
            <a:r>
              <a:rPr lang="en-US" dirty="0"/>
              <a:t>source information</a:t>
            </a:r>
          </a:p>
        </p:txBody>
      </p:sp>
      <p:sp>
        <p:nvSpPr>
          <p:cNvPr id="13" name="Slide Number Placeholder 1"/>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076071168"/>
      </p:ext>
    </p:extLst>
  </p:cSld>
  <p:clrMap bg1="lt1" tx1="dk1" bg2="lt2" tx2="dk2" accent1="accent1" accent2="accent2" accent3="accent3" accent4="accent4" accent5="accent5" accent6="accent6" hlink="hlink" folHlink="folHlink"/>
  <p:sldLayoutIdLst>
    <p:sldLayoutId id="2147483694" r:id="rId1"/>
    <p:sldLayoutId id="2147483728" r:id="rId2"/>
    <p:sldLayoutId id="2147483729" r:id="rId3"/>
    <p:sldLayoutId id="2147483733" r:id="rId4"/>
  </p:sldLayoutIdLst>
  <p:hf hdr="0" ftr="0" dt="0"/>
  <p:txStyles>
    <p:titleStyle>
      <a:lvl1pPr algn="l" defTabSz="457200" rtl="0" eaLnBrk="1" latinLnBrk="0" hangingPunct="1">
        <a:spcBef>
          <a:spcPct val="0"/>
        </a:spcBef>
        <a:buNone/>
        <a:defRPr sz="18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pectability.org/resources/education-resources-disability-issu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www.pics4learning.com/" TargetMode="External"/><Relationship Id="rId4" Type="http://schemas.openxmlformats.org/officeDocument/2006/relationships/hyperlink" Target="https://everybody.si.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com/v3/__https:/www.selfadvocacy.org/__;!!J2_8gdp6gZQ!5UGSQanQ4Nm86OAVkvq4lTTuMsEicI1SfRTn-wzMEyklvEbEmkov0D1MmyEUWg7WwfCDmQ$"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547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1462" y="496727"/>
            <a:ext cx="6298670" cy="1101329"/>
          </a:xfrm>
        </p:spPr>
        <p:txBody>
          <a:bodyPr>
            <a:normAutofit/>
          </a:bodyPr>
          <a:lstStyle/>
          <a:p>
            <a:r>
              <a:rPr lang="en-US" sz="4000" dirty="0"/>
              <a:t>Disability History</a:t>
            </a:r>
          </a:p>
        </p:txBody>
      </p:sp>
      <p:sp>
        <p:nvSpPr>
          <p:cNvPr id="3" name="Subtitle 2"/>
          <p:cNvSpPr>
            <a:spLocks noGrp="1"/>
          </p:cNvSpPr>
          <p:nvPr>
            <p:ph type="subTitle" idx="1"/>
          </p:nvPr>
        </p:nvSpPr>
        <p:spPr>
          <a:xfrm>
            <a:off x="411479" y="1948084"/>
            <a:ext cx="8360353" cy="783972"/>
          </a:xfrm>
        </p:spPr>
        <p:txBody>
          <a:bodyPr>
            <a:normAutofit/>
          </a:bodyPr>
          <a:lstStyle/>
          <a:p>
            <a:pPr algn="l"/>
            <a:r>
              <a:rPr lang="en-US" sz="2400" dirty="0"/>
              <a:t>Governor’s Council for Disability and Special Education (GCDSE)</a:t>
            </a:r>
          </a:p>
        </p:txBody>
      </p:sp>
      <p:sp>
        <p:nvSpPr>
          <p:cNvPr id="4" name="Text Placeholder 3"/>
          <p:cNvSpPr>
            <a:spLocks noGrp="1"/>
          </p:cNvSpPr>
          <p:nvPr>
            <p:ph type="body" sz="quarter" idx="12"/>
          </p:nvPr>
        </p:nvSpPr>
        <p:spPr>
          <a:xfrm>
            <a:off x="557675" y="3158507"/>
            <a:ext cx="5726243" cy="1561921"/>
          </a:xfrm>
        </p:spPr>
        <p:txBody>
          <a:bodyPr/>
          <a:lstStyle/>
          <a:p>
            <a:pPr algn="r">
              <a:spcBef>
                <a:spcPts val="0"/>
              </a:spcBef>
              <a:spcAft>
                <a:spcPts val="600"/>
              </a:spcAft>
            </a:pPr>
            <a:r>
              <a:rPr lang="en-US" sz="2000" dirty="0"/>
              <a:t>550 West 7</a:t>
            </a:r>
            <a:r>
              <a:rPr lang="en-US" sz="2000" baseline="30000" dirty="0"/>
              <a:t>th</a:t>
            </a:r>
            <a:r>
              <a:rPr lang="en-US" sz="2000" dirty="0"/>
              <a:t> Ave.  Suite 1230,  Anchorage, AK 99501</a:t>
            </a:r>
          </a:p>
          <a:p>
            <a:pPr algn="r">
              <a:spcBef>
                <a:spcPts val="0"/>
              </a:spcBef>
              <a:spcAft>
                <a:spcPts val="600"/>
              </a:spcAft>
            </a:pPr>
            <a:r>
              <a:rPr lang="en-US" sz="2000" dirty="0"/>
              <a:t>Phone: 907-269-8462, Fax: 907-269-8995</a:t>
            </a:r>
          </a:p>
          <a:p>
            <a:pPr algn="r">
              <a:spcBef>
                <a:spcPts val="0"/>
              </a:spcBef>
              <a:spcAft>
                <a:spcPts val="600"/>
              </a:spcAft>
            </a:pPr>
            <a:r>
              <a:rPr lang="en-US" sz="2000" dirty="0"/>
              <a:t> Email: GCDSE@alaska.gov</a:t>
            </a:r>
          </a:p>
          <a:p>
            <a:pPr algn="r">
              <a:spcBef>
                <a:spcPts val="0"/>
              </a:spcBef>
              <a:spcAft>
                <a:spcPts val="600"/>
              </a:spcAft>
            </a:pPr>
            <a:r>
              <a:rPr lang="en-US" sz="2000" dirty="0"/>
              <a:t>Website:  http://dhss.</a:t>
            </a:r>
            <a:r>
              <a:rPr lang="en-US" sz="2000" cap="small" dirty="0"/>
              <a:t>a</a:t>
            </a:r>
            <a:r>
              <a:rPr lang="en-US" sz="2000" dirty="0"/>
              <a:t>laska.gov/gcdse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132" y="3288145"/>
            <a:ext cx="2336162" cy="1067755"/>
          </a:xfrm>
          <a:prstGeom prst="rect">
            <a:avLst/>
          </a:prstGeom>
        </p:spPr>
      </p:pic>
    </p:spTree>
    <p:extLst>
      <p:ext uri="{BB962C8B-B14F-4D97-AF65-F5344CB8AC3E}">
        <p14:creationId xmlns:p14="http://schemas.microsoft.com/office/powerpoint/2010/main" val="146914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6" y="54000"/>
            <a:ext cx="2191563" cy="549196"/>
          </a:xfrm>
        </p:spPr>
        <p:txBody>
          <a:bodyPr/>
          <a:lstStyle/>
          <a:p>
            <a:r>
              <a:rPr lang="en-US" dirty="0"/>
              <a:t>1911</a:t>
            </a:r>
            <a:r>
              <a:rPr lang="en-US" i="1" dirty="0"/>
              <a:t>–</a:t>
            </a:r>
            <a:r>
              <a:rPr lang="en-US" dirty="0"/>
              <a:t>1945</a:t>
            </a:r>
            <a:br>
              <a:rPr lang="en-US" dirty="0"/>
            </a:br>
            <a:r>
              <a:rPr lang="en-US" dirty="0"/>
              <a:t/>
            </a:r>
            <a:br>
              <a:rPr lang="en-US" dirty="0"/>
            </a:br>
            <a:endParaRPr lang="en-US" dirty="0"/>
          </a:p>
        </p:txBody>
      </p:sp>
      <p:sp>
        <p:nvSpPr>
          <p:cNvPr id="4" name="Content Placeholder 3"/>
          <p:cNvSpPr>
            <a:spLocks noGrp="1"/>
          </p:cNvSpPr>
          <p:nvPr>
            <p:ph idx="1"/>
          </p:nvPr>
        </p:nvSpPr>
        <p:spPr>
          <a:xfrm>
            <a:off x="4661452" y="198784"/>
            <a:ext cx="4330150" cy="4747812"/>
          </a:xfrm>
        </p:spPr>
        <p:txBody>
          <a:bodyPr/>
          <a:lstStyle/>
          <a:p>
            <a:r>
              <a:rPr lang="en-US" sz="2000" b="1" dirty="0"/>
              <a:t>Services slowly available </a:t>
            </a:r>
            <a:r>
              <a:rPr lang="en-US" sz="2000" dirty="0"/>
              <a:t>to persons with physical disabilities; many with developmental disabilities largely forgotten </a:t>
            </a:r>
          </a:p>
          <a:p>
            <a:r>
              <a:rPr lang="en-US" sz="2000" b="1" dirty="0"/>
              <a:t>Parents assert their leadership </a:t>
            </a:r>
            <a:r>
              <a:rPr lang="en-US" sz="2000" dirty="0"/>
              <a:t>and begin to organize; parent advocacy leads to increased funding, better community </a:t>
            </a:r>
            <a:r>
              <a:rPr lang="en-US" sz="2000" dirty="0" smtClean="0"/>
              <a:t>services </a:t>
            </a:r>
            <a:r>
              <a:rPr lang="en-US" sz="2000" dirty="0"/>
              <a:t>and larger </a:t>
            </a:r>
            <a:r>
              <a:rPr lang="en-US" sz="2000" dirty="0" smtClean="0"/>
              <a:t>institutions</a:t>
            </a:r>
            <a:endParaRPr lang="en-US" sz="2000" dirty="0"/>
          </a:p>
          <a:p>
            <a:r>
              <a:rPr lang="en-US" sz="2000" dirty="0"/>
              <a:t>Influenced by the civil and human rights struggles of the 1950s and 1960s, people with disabilities </a:t>
            </a:r>
            <a:r>
              <a:rPr lang="en-US" sz="2000" b="1" dirty="0"/>
              <a:t>begin to fight for their rights</a:t>
            </a:r>
          </a:p>
          <a:p>
            <a:endParaRPr lang="en-US" dirty="0"/>
          </a:p>
          <a:p>
            <a:endParaRPr lang="en-US" dirty="0"/>
          </a:p>
        </p:txBody>
      </p:sp>
      <p:pic>
        <p:nvPicPr>
          <p:cNvPr id="5" name="Picture 4" descr="Black-and-white photo of children with developmental disabilities in ARC " title="Old photo of ARC ">
            <a:extLst>
              <a:ext uri="{FF2B5EF4-FFF2-40B4-BE49-F238E27FC236}">
                <a16:creationId xmlns="" xmlns:a16="http://schemas.microsoft.com/office/drawing/2014/main" id="{21D3E436-9DD7-D344-BAD1-EB73AE7D3801}"/>
              </a:ext>
            </a:extLst>
          </p:cNvPr>
          <p:cNvPicPr>
            <a:picLocks noChangeAspect="1"/>
          </p:cNvPicPr>
          <p:nvPr/>
        </p:nvPicPr>
        <p:blipFill>
          <a:blip r:embed="rId3"/>
          <a:stretch>
            <a:fillRect/>
          </a:stretch>
        </p:blipFill>
        <p:spPr>
          <a:xfrm>
            <a:off x="777240" y="809172"/>
            <a:ext cx="3520440" cy="4137424"/>
          </a:xfrm>
          <a:prstGeom prst="rect">
            <a:avLst/>
          </a:prstGeom>
        </p:spPr>
      </p:pic>
    </p:spTree>
    <p:extLst>
      <p:ext uri="{BB962C8B-B14F-4D97-AF65-F5344CB8AC3E}">
        <p14:creationId xmlns:p14="http://schemas.microsoft.com/office/powerpoint/2010/main" val="339542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1946</a:t>
            </a:r>
            <a:r>
              <a:rPr lang="en-US" i="1" dirty="0"/>
              <a:t>–</a:t>
            </a:r>
            <a:r>
              <a:rPr lang="en-US" dirty="0"/>
              <a:t>Present</a:t>
            </a:r>
          </a:p>
        </p:txBody>
      </p:sp>
      <p:sp>
        <p:nvSpPr>
          <p:cNvPr id="3" name="Content Placeholder 2"/>
          <p:cNvSpPr>
            <a:spLocks noGrp="1"/>
          </p:cNvSpPr>
          <p:nvPr>
            <p:ph idx="26"/>
          </p:nvPr>
        </p:nvSpPr>
        <p:spPr/>
        <p:txBody>
          <a:bodyPr/>
          <a:lstStyle/>
          <a:p>
            <a:r>
              <a:rPr lang="en-US" sz="2000" dirty="0"/>
              <a:t>Activists </a:t>
            </a:r>
            <a:r>
              <a:rPr lang="en-US" sz="2000" b="1" dirty="0"/>
              <a:t>remember the past</a:t>
            </a:r>
            <a:r>
              <a:rPr lang="en-US" sz="2000" dirty="0"/>
              <a:t> and work to ensure that mistakes are not </a:t>
            </a:r>
            <a:r>
              <a:rPr lang="en-US" dirty="0"/>
              <a:t>repeated</a:t>
            </a:r>
          </a:p>
        </p:txBody>
      </p:sp>
      <p:pic>
        <p:nvPicPr>
          <p:cNvPr id="9" name="Content Placeholder 8" descr="A photo of a protesting man serrounding by other protesters who carries the sight&quot;Respect my vote!&quot;&#10;" title="A photo of a protesting man "/>
          <p:cNvPicPr>
            <a:picLocks noGrp="1" noChangeAspect="1"/>
          </p:cNvPicPr>
          <p:nvPr>
            <p:ph idx="27"/>
          </p:nvPr>
        </p:nvPicPr>
        <p:blipFill>
          <a:blip r:embed="rId3">
            <a:extLst>
              <a:ext uri="{28A0092B-C50C-407E-A947-70E740481C1C}">
                <a14:useLocalDpi xmlns:a14="http://schemas.microsoft.com/office/drawing/2010/main" val="0"/>
              </a:ext>
            </a:extLst>
          </a:blip>
          <a:stretch>
            <a:fillRect/>
          </a:stretch>
        </p:blipFill>
        <p:spPr>
          <a:xfrm>
            <a:off x="2997200" y="1533069"/>
            <a:ext cx="2573296" cy="3604056"/>
          </a:xfrm>
        </p:spPr>
      </p:pic>
      <p:sp>
        <p:nvSpPr>
          <p:cNvPr id="5" name="Content Placeholder 4"/>
          <p:cNvSpPr>
            <a:spLocks noGrp="1"/>
          </p:cNvSpPr>
          <p:nvPr>
            <p:ph idx="25"/>
          </p:nvPr>
        </p:nvSpPr>
        <p:spPr>
          <a:xfrm>
            <a:off x="5854191" y="133351"/>
            <a:ext cx="3137409" cy="1847850"/>
          </a:xfrm>
        </p:spPr>
        <p:txBody>
          <a:bodyPr/>
          <a:lstStyle/>
          <a:p>
            <a:r>
              <a:rPr lang="en-US" sz="2000" dirty="0"/>
              <a:t>Naming and claiming of who we </a:t>
            </a:r>
            <a:r>
              <a:rPr lang="en-US" sz="2000" dirty="0" smtClean="0"/>
              <a:t>are, </a:t>
            </a:r>
            <a:r>
              <a:rPr lang="en-US" sz="2000" dirty="0"/>
              <a:t>where we come from and where we want to go; </a:t>
            </a:r>
            <a:r>
              <a:rPr lang="en-US" sz="2000" b="1" dirty="0"/>
              <a:t>disability </a:t>
            </a:r>
            <a:r>
              <a:rPr lang="en-US" sz="2000" b="1" dirty="0" smtClean="0"/>
              <a:t>culture</a:t>
            </a:r>
            <a:endParaRPr lang="en-US" sz="2000" b="1" dirty="0"/>
          </a:p>
        </p:txBody>
      </p:sp>
      <p:sp>
        <p:nvSpPr>
          <p:cNvPr id="6" name="Content Placeholder 5"/>
          <p:cNvSpPr>
            <a:spLocks noGrp="1"/>
          </p:cNvSpPr>
          <p:nvPr>
            <p:ph idx="24"/>
          </p:nvPr>
        </p:nvSpPr>
        <p:spPr>
          <a:xfrm>
            <a:off x="5854190" y="2228849"/>
            <a:ext cx="3137409" cy="2212497"/>
          </a:xfrm>
        </p:spPr>
        <p:txBody>
          <a:bodyPr/>
          <a:lstStyle/>
          <a:p>
            <a:r>
              <a:rPr lang="en-US" sz="2000" dirty="0"/>
              <a:t>Seeking </a:t>
            </a:r>
            <a:r>
              <a:rPr lang="en-US" sz="2000" b="1" dirty="0"/>
              <a:t>full participation</a:t>
            </a:r>
          </a:p>
          <a:p>
            <a:r>
              <a:rPr lang="en-US" sz="2000" b="1" dirty="0" smtClean="0"/>
              <a:t>Community </a:t>
            </a:r>
            <a:r>
              <a:rPr lang="en-US" sz="2000" b="1" dirty="0"/>
              <a:t>integration </a:t>
            </a:r>
            <a:r>
              <a:rPr lang="en-US" sz="2000" dirty="0"/>
              <a:t>for everyone</a:t>
            </a:r>
          </a:p>
        </p:txBody>
      </p:sp>
    </p:spTree>
    <p:extLst>
      <p:ext uri="{BB962C8B-B14F-4D97-AF65-F5344CB8AC3E}">
        <p14:creationId xmlns:p14="http://schemas.microsoft.com/office/powerpoint/2010/main" val="195457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recourses to explore</a:t>
            </a:r>
          </a:p>
        </p:txBody>
      </p:sp>
      <p:sp>
        <p:nvSpPr>
          <p:cNvPr id="3" name="Content Placeholder 2"/>
          <p:cNvSpPr>
            <a:spLocks noGrp="1"/>
          </p:cNvSpPr>
          <p:nvPr>
            <p:ph idx="1"/>
          </p:nvPr>
        </p:nvSpPr>
        <p:spPr>
          <a:xfrm>
            <a:off x="1280160" y="1200151"/>
            <a:ext cx="7727314" cy="3636892"/>
          </a:xfrm>
        </p:spPr>
        <p:txBody>
          <a:bodyPr>
            <a:noAutofit/>
          </a:bodyPr>
          <a:lstStyle/>
          <a:p>
            <a:pPr>
              <a:spcBef>
                <a:spcPts val="1200"/>
              </a:spcBef>
            </a:pPr>
            <a:r>
              <a:rPr lang="en-US" sz="2000" b="1" dirty="0"/>
              <a:t>Respect Ability: </a:t>
            </a:r>
            <a:r>
              <a:rPr lang="en-US" sz="2000" dirty="0">
                <a:hlinkClick r:id="rId3"/>
              </a:rPr>
              <a:t>https://www.respectability.org/resources/education-resources-disability-issues/</a:t>
            </a:r>
            <a:r>
              <a:rPr lang="en-US" sz="2000" dirty="0"/>
              <a:t> (Education Resources on Disability Issues)</a:t>
            </a:r>
          </a:p>
          <a:p>
            <a:pPr>
              <a:spcBef>
                <a:spcPts val="1200"/>
              </a:spcBef>
            </a:pPr>
            <a:r>
              <a:rPr lang="en-US" sz="2000" b="1" dirty="0" err="1"/>
              <a:t>EveryBody</a:t>
            </a:r>
            <a:r>
              <a:rPr lang="en-US" sz="2000" b="1" dirty="0"/>
              <a:t>: An Artifact History of Disability in America</a:t>
            </a:r>
            <a:r>
              <a:rPr lang="en-US" sz="2000" dirty="0"/>
              <a:t/>
            </a:r>
            <a:br>
              <a:rPr lang="en-US" sz="2000" dirty="0"/>
            </a:br>
            <a:r>
              <a:rPr lang="en-US" sz="2000" dirty="0">
                <a:hlinkClick r:id="rId4"/>
              </a:rPr>
              <a:t>https://everybody.si.edu/</a:t>
            </a:r>
            <a:r>
              <a:rPr lang="en-US" sz="2000" dirty="0"/>
              <a:t> </a:t>
            </a:r>
          </a:p>
          <a:p>
            <a:pPr>
              <a:spcBef>
                <a:spcPts val="1200"/>
              </a:spcBef>
            </a:pPr>
            <a:r>
              <a:rPr lang="en-US" sz="2000" b="1" dirty="0"/>
              <a:t>Pics4Learning: </a:t>
            </a:r>
            <a:r>
              <a:rPr lang="en-US" sz="2000" dirty="0">
                <a:hlinkClick r:id="rId5"/>
              </a:rPr>
              <a:t>http://www.pics4learning.com</a:t>
            </a:r>
            <a:r>
              <a:rPr lang="en-US" sz="2000" dirty="0"/>
              <a:t> </a:t>
            </a:r>
            <a:r>
              <a:rPr lang="en-US" sz="2000" dirty="0" smtClean="0"/>
              <a:t> </a:t>
            </a:r>
            <a:r>
              <a:rPr lang="en-US" sz="2000" dirty="0"/>
              <a:t>(A copyright-friendly image library with content-related pictures)</a:t>
            </a:r>
          </a:p>
          <a:p>
            <a:pPr>
              <a:spcBef>
                <a:spcPts val="1200"/>
              </a:spcBef>
            </a:pPr>
            <a:r>
              <a:rPr lang="en-US" sz="2000" dirty="0"/>
              <a:t>World Health Organization. (2001). </a:t>
            </a:r>
            <a:r>
              <a:rPr lang="en-US" sz="2000" b="1" i="1" dirty="0"/>
              <a:t>International Classification of Functioning, Disability and Health.</a:t>
            </a:r>
            <a:r>
              <a:rPr lang="en-US" sz="2000" i="1" dirty="0"/>
              <a:t> </a:t>
            </a:r>
            <a:r>
              <a:rPr lang="en-US" sz="2000" dirty="0"/>
              <a:t>Geneva, Switzerland: World Health Organization. </a:t>
            </a:r>
          </a:p>
        </p:txBody>
      </p:sp>
    </p:spTree>
    <p:extLst>
      <p:ext uri="{BB962C8B-B14F-4D97-AF65-F5344CB8AC3E}">
        <p14:creationId xmlns:p14="http://schemas.microsoft.com/office/powerpoint/2010/main" val="2803461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attribution </a:t>
            </a:r>
          </a:p>
        </p:txBody>
      </p:sp>
      <p:sp>
        <p:nvSpPr>
          <p:cNvPr id="3" name="Text Placeholder 2"/>
          <p:cNvSpPr>
            <a:spLocks noGrp="1"/>
          </p:cNvSpPr>
          <p:nvPr>
            <p:ph type="body" sz="quarter" idx="14"/>
          </p:nvPr>
        </p:nvSpPr>
        <p:spPr>
          <a:xfrm>
            <a:off x="149313" y="1111348"/>
            <a:ext cx="5137582" cy="4032152"/>
          </a:xfrm>
        </p:spPr>
        <p:txBody>
          <a:bodyPr>
            <a:normAutofit/>
          </a:bodyPr>
          <a:lstStyle/>
          <a:p>
            <a:pPr algn="l">
              <a:spcAft>
                <a:spcPts val="1200"/>
              </a:spcAft>
            </a:pPr>
            <a:r>
              <a:rPr lang="en-US" sz="2000" dirty="0"/>
              <a:t>These slides were developed by </a:t>
            </a:r>
            <a:r>
              <a:rPr lang="en-US" sz="2000" b="1" dirty="0"/>
              <a:t>GCDSE</a:t>
            </a:r>
            <a:r>
              <a:rPr lang="en-US" sz="2000" dirty="0"/>
              <a:t> with the content adapted from the Disability History Exhibit by </a:t>
            </a:r>
            <a:r>
              <a:rPr lang="en-US" sz="2000" b="1" dirty="0"/>
              <a:t>Advocating Change Together ACT </a:t>
            </a:r>
            <a:r>
              <a:rPr lang="en-US" sz="2000" dirty="0"/>
              <a:t>(</a:t>
            </a:r>
            <a:r>
              <a:rPr lang="en-US" sz="2000" u="sng" dirty="0">
                <a:hlinkClick r:id="rId3"/>
              </a:rPr>
              <a:t>https://www.selfadvocacy.org/</a:t>
            </a:r>
            <a:r>
              <a:rPr lang="en-US" sz="2000" dirty="0"/>
              <a:t>). Special </a:t>
            </a:r>
            <a:r>
              <a:rPr lang="en-US" sz="2000" dirty="0" smtClean="0"/>
              <a:t>appreciation is extended </a:t>
            </a:r>
            <a:r>
              <a:rPr lang="en-US" sz="2000" dirty="0"/>
              <a:t>to the </a:t>
            </a:r>
            <a:r>
              <a:rPr lang="en-US" sz="2000" b="1" dirty="0"/>
              <a:t>Portland Community College </a:t>
            </a:r>
            <a:r>
              <a:rPr lang="en-US" sz="2000" dirty="0"/>
              <a:t>and the </a:t>
            </a:r>
            <a:r>
              <a:rPr lang="en-US" sz="2000" b="1" dirty="0"/>
              <a:t>University of Alaska Anchorage</a:t>
            </a:r>
            <a:r>
              <a:rPr lang="en-US" sz="2000" dirty="0"/>
              <a:t> for providing </a:t>
            </a:r>
            <a:r>
              <a:rPr lang="en-US" sz="2000" dirty="0" smtClean="0"/>
              <a:t>HTML* </a:t>
            </a:r>
            <a:r>
              <a:rPr lang="en-US" sz="2000" dirty="0"/>
              <a:t>copies of the Exhibit and permission to use it online</a:t>
            </a:r>
            <a:r>
              <a:rPr lang="en-US" sz="2000" dirty="0" smtClean="0"/>
              <a:t>.</a:t>
            </a:r>
          </a:p>
          <a:p>
            <a:pPr marL="365760" lvl="1" indent="0">
              <a:buNone/>
            </a:pPr>
            <a:r>
              <a:rPr lang="en-US" sz="2000" dirty="0" smtClean="0"/>
              <a:t>* </a:t>
            </a:r>
            <a:r>
              <a:rPr lang="en-US" sz="2000" dirty="0" smtClean="0">
                <a:latin typeface="Calibri" panose="020F0502020204030204" pitchFamily="34" charset="0"/>
                <a:cs typeface="Calibri" panose="020F0502020204030204" pitchFamily="34" charset="0"/>
              </a:rPr>
              <a:t>̶</a:t>
            </a:r>
            <a:r>
              <a:rPr lang="en-US" sz="2000" dirty="0" smtClean="0"/>
              <a:t>  </a:t>
            </a:r>
            <a:r>
              <a:rPr lang="en-US" sz="2000" i="1" dirty="0" smtClean="0"/>
              <a:t>language used </a:t>
            </a:r>
            <a:r>
              <a:rPr lang="en-US" sz="2000" i="1" dirty="0"/>
              <a:t>to create electronic documents </a:t>
            </a:r>
            <a:r>
              <a:rPr lang="en-US" sz="2000" i="1" dirty="0" smtClean="0"/>
              <a:t>called pages </a:t>
            </a:r>
            <a:r>
              <a:rPr lang="en-US" sz="2000" i="1" dirty="0"/>
              <a:t>that are displayed on the World Wide </a:t>
            </a:r>
            <a:r>
              <a:rPr lang="en-US" sz="2000" i="1" dirty="0" smtClean="0"/>
              <a:t>Web</a:t>
            </a:r>
          </a:p>
          <a:p>
            <a:pPr algn="l"/>
            <a:endParaRPr lang="en-US" sz="2000" dirty="0"/>
          </a:p>
        </p:txBody>
      </p:sp>
      <p:pic>
        <p:nvPicPr>
          <p:cNvPr id="8" name="Content Placeholder 7" descr="Advocate Change Together logo" title="ACT logo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61043" y="1320254"/>
            <a:ext cx="2530026" cy="882136"/>
          </a:xfrm>
        </p:spPr>
      </p:pic>
      <p:pic>
        <p:nvPicPr>
          <p:cNvPr id="9" name="Picture 8" descr="Logo of University of Alaska Anchorage." title="UAA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743" y="2560731"/>
            <a:ext cx="3362325" cy="571500"/>
          </a:xfrm>
          <a:prstGeom prst="rect">
            <a:avLst/>
          </a:prstGeom>
        </p:spPr>
      </p:pic>
      <p:pic>
        <p:nvPicPr>
          <p:cNvPr id="12" name="Picture 11" descr="Portland Community College logo" title="PCC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3549" y="3280391"/>
            <a:ext cx="3377519" cy="1021427"/>
          </a:xfrm>
          <a:prstGeom prst="rect">
            <a:avLst/>
          </a:prstGeom>
        </p:spPr>
      </p:pic>
    </p:spTree>
    <p:extLst>
      <p:ext uri="{BB962C8B-B14F-4D97-AF65-F5344CB8AC3E}">
        <p14:creationId xmlns:p14="http://schemas.microsoft.com/office/powerpoint/2010/main" val="291216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3500 B.C.</a:t>
            </a:r>
            <a:r>
              <a:rPr lang="en-US" i="1" dirty="0"/>
              <a:t>–</a:t>
            </a:r>
            <a:r>
              <a:rPr lang="en-US" dirty="0"/>
              <a:t/>
            </a:r>
            <a:br>
              <a:rPr lang="en-US" dirty="0"/>
            </a:br>
            <a:r>
              <a:rPr lang="en-US" dirty="0"/>
              <a:t>1000 A.D.</a:t>
            </a:r>
            <a:br>
              <a:rPr lang="en-US" dirty="0"/>
            </a:br>
            <a:endParaRPr lang="en-US" dirty="0"/>
          </a:p>
        </p:txBody>
      </p:sp>
      <p:sp>
        <p:nvSpPr>
          <p:cNvPr id="3" name="Content Placeholder 2"/>
          <p:cNvSpPr>
            <a:spLocks noGrp="1"/>
          </p:cNvSpPr>
          <p:nvPr>
            <p:ph idx="26"/>
          </p:nvPr>
        </p:nvSpPr>
        <p:spPr/>
        <p:txBody>
          <a:bodyPr/>
          <a:lstStyle/>
          <a:p>
            <a:pPr lvl="0"/>
            <a:r>
              <a:rPr lang="en-US" sz="2000" b="1" dirty="0"/>
              <a:t>First written record of prosthesis </a:t>
            </a:r>
            <a:r>
              <a:rPr lang="en-US" sz="2000" dirty="0"/>
              <a:t>(ancient sacred poem of India </a:t>
            </a:r>
            <a:r>
              <a:rPr lang="en-US" sz="2000" dirty="0" smtClean="0"/>
              <a:t>Rig-Veda, </a:t>
            </a:r>
            <a:r>
              <a:rPr lang="en-US" sz="2000" dirty="0"/>
              <a:t>3500 B.C.)</a:t>
            </a:r>
          </a:p>
        </p:txBody>
      </p:sp>
      <p:sp>
        <p:nvSpPr>
          <p:cNvPr id="4" name="Content Placeholder 3"/>
          <p:cNvSpPr>
            <a:spLocks noGrp="1"/>
          </p:cNvSpPr>
          <p:nvPr>
            <p:ph idx="27"/>
          </p:nvPr>
        </p:nvSpPr>
        <p:spPr/>
        <p:txBody>
          <a:bodyPr/>
          <a:lstStyle/>
          <a:p>
            <a:r>
              <a:rPr lang="en-US" sz="2000" b="1" dirty="0"/>
              <a:t>First consideration of what constitutes a good quality of </a:t>
            </a:r>
            <a:r>
              <a:rPr lang="en-US" sz="2000" b="1" dirty="0" smtClean="0"/>
              <a:t>life </a:t>
            </a:r>
            <a:r>
              <a:rPr lang="en-US" sz="2000" dirty="0" smtClean="0"/>
              <a:t>(philosopher </a:t>
            </a:r>
            <a:r>
              <a:rPr lang="en-US" sz="2000" dirty="0"/>
              <a:t>Socrates challenges Athenian citizens, 470-399 B.C.)</a:t>
            </a:r>
          </a:p>
        </p:txBody>
      </p:sp>
      <p:sp>
        <p:nvSpPr>
          <p:cNvPr id="5" name="Content Placeholder 4"/>
          <p:cNvSpPr>
            <a:spLocks noGrp="1"/>
          </p:cNvSpPr>
          <p:nvPr>
            <p:ph idx="25"/>
          </p:nvPr>
        </p:nvSpPr>
        <p:spPr/>
        <p:txBody>
          <a:bodyPr/>
          <a:lstStyle/>
          <a:p>
            <a:r>
              <a:rPr lang="en-US" sz="2000" b="1" dirty="0"/>
              <a:t>First recorded reference to </a:t>
            </a:r>
            <a:r>
              <a:rPr lang="en-US" sz="2000" b="1" dirty="0" smtClean="0"/>
              <a:t>developmental delay </a:t>
            </a:r>
            <a:r>
              <a:rPr lang="en-US" sz="2000" dirty="0" smtClean="0"/>
              <a:t>(obscure </a:t>
            </a:r>
            <a:r>
              <a:rPr lang="en-US" sz="2000" dirty="0"/>
              <a:t>document “Therapeutic Papyrus of Thebes,” 1552 B.C.)</a:t>
            </a:r>
          </a:p>
          <a:p>
            <a:endParaRPr lang="en-US" dirty="0"/>
          </a:p>
        </p:txBody>
      </p:sp>
      <p:sp>
        <p:nvSpPr>
          <p:cNvPr id="6" name="Content Placeholder 5"/>
          <p:cNvSpPr>
            <a:spLocks noGrp="1"/>
          </p:cNvSpPr>
          <p:nvPr>
            <p:ph idx="24"/>
          </p:nvPr>
        </p:nvSpPr>
        <p:spPr/>
        <p:txBody>
          <a:bodyPr/>
          <a:lstStyle/>
          <a:p>
            <a:r>
              <a:rPr lang="en-US" sz="2000" b="1" dirty="0"/>
              <a:t>“Born deaf become senseless and incapable of reason" </a:t>
            </a:r>
            <a:r>
              <a:rPr lang="en-US" sz="2000" dirty="0"/>
              <a:t>(Aristotle, 355 B.C.)</a:t>
            </a:r>
          </a:p>
        </p:txBody>
      </p:sp>
      <p:pic>
        <p:nvPicPr>
          <p:cNvPr id="7" name="Picture 6" descr="Picture of philosopher Socrates with his name on it." title="Picture of Soc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9" y="1629098"/>
            <a:ext cx="2483875" cy="1931903"/>
          </a:xfrm>
          <a:prstGeom prst="rect">
            <a:avLst/>
          </a:prstGeom>
        </p:spPr>
      </p:pic>
    </p:spTree>
    <p:extLst>
      <p:ext uri="{BB962C8B-B14F-4D97-AF65-F5344CB8AC3E}">
        <p14:creationId xmlns:p14="http://schemas.microsoft.com/office/powerpoint/2010/main" val="108148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6" y="54000"/>
            <a:ext cx="2305774" cy="967080"/>
          </a:xfrm>
        </p:spPr>
        <p:txBody>
          <a:bodyPr/>
          <a:lstStyle/>
          <a:p>
            <a:r>
              <a:rPr lang="en-US" dirty="0"/>
              <a:t>3500 B.C.</a:t>
            </a:r>
            <a:r>
              <a:rPr lang="en-US" i="1" dirty="0"/>
              <a:t>–</a:t>
            </a:r>
            <a:r>
              <a:rPr lang="en-US" dirty="0"/>
              <a:t>1000 A.D.  </a:t>
            </a:r>
            <a:r>
              <a:rPr lang="en-US" dirty="0">
                <a:latin typeface="Calibri" panose="020F0502020204030204" pitchFamily="34" charset="0"/>
                <a:cs typeface="Calibri" panose="020F0502020204030204" pitchFamily="34" charset="0"/>
              </a:rPr>
              <a:t>̶</a:t>
            </a:r>
            <a:r>
              <a:rPr lang="en-US" dirty="0"/>
              <a:t> </a:t>
            </a:r>
            <a:r>
              <a:rPr lang="en-US" dirty="0" smtClean="0"/>
              <a:t> </a:t>
            </a:r>
            <a:r>
              <a:rPr lang="en-US" i="1" dirty="0" smtClean="0"/>
              <a:t>continued</a:t>
            </a:r>
            <a:endParaRPr lang="en-US" dirty="0"/>
          </a:p>
        </p:txBody>
      </p:sp>
      <p:sp>
        <p:nvSpPr>
          <p:cNvPr id="3" name="Content Placeholder 2"/>
          <p:cNvSpPr>
            <a:spLocks noGrp="1"/>
          </p:cNvSpPr>
          <p:nvPr>
            <p:ph idx="26"/>
          </p:nvPr>
        </p:nvSpPr>
        <p:spPr>
          <a:xfrm>
            <a:off x="4937761" y="190923"/>
            <a:ext cx="3938018" cy="4731597"/>
          </a:xfrm>
        </p:spPr>
        <p:txBody>
          <a:bodyPr/>
          <a:lstStyle/>
          <a:p>
            <a:r>
              <a:rPr lang="en-US" sz="2000" b="1" dirty="0"/>
              <a:t>Earliest medical schools in Alexandria </a:t>
            </a:r>
            <a:r>
              <a:rPr lang="en-US" sz="2000" dirty="0"/>
              <a:t>(physician </a:t>
            </a:r>
            <a:r>
              <a:rPr lang="en-US" sz="2000" dirty="0" err="1"/>
              <a:t>Herophilus</a:t>
            </a:r>
            <a:r>
              <a:rPr lang="en-US" sz="2000" dirty="0"/>
              <a:t> founds one of the schools and finds connections between brain defects and disability)</a:t>
            </a:r>
          </a:p>
          <a:p>
            <a:r>
              <a:rPr lang="en-US" sz="2000" b="1" dirty="0"/>
              <a:t>Brain recognized </a:t>
            </a:r>
            <a:r>
              <a:rPr lang="en-US" sz="2000" dirty="0"/>
              <a:t>as</a:t>
            </a:r>
            <a:r>
              <a:rPr lang="en-US" sz="2000" b="1" dirty="0"/>
              <a:t> central organ of the nervous system </a:t>
            </a:r>
            <a:r>
              <a:rPr lang="en-US" sz="2000" dirty="0"/>
              <a:t>and</a:t>
            </a:r>
            <a:r>
              <a:rPr lang="en-US" sz="2000" b="1" dirty="0"/>
              <a:t> the seat of intellect </a:t>
            </a:r>
            <a:r>
              <a:rPr lang="en-US" sz="2000" dirty="0"/>
              <a:t>(Greek physician and scholar Galen)</a:t>
            </a:r>
          </a:p>
          <a:p>
            <a:endParaRPr lang="en-US" dirty="0"/>
          </a:p>
        </p:txBody>
      </p:sp>
      <p:pic>
        <p:nvPicPr>
          <p:cNvPr id="8" name="Content Placeholder 13" descr="This is a painting by Peter Bruegel that depicts four persons with disabilities, some of them missing legs or parts thereof, that beg for food in the street. There is a passer by in the right upper corner of the painting." title="The Beggars, by Pieter Bruegel (1568)">
            <a:extLst>
              <a:ext uri="{FF2B5EF4-FFF2-40B4-BE49-F238E27FC236}">
                <a16:creationId xmlns="" xmlns:a16="http://schemas.microsoft.com/office/drawing/2014/main" id="{FD92145E-3517-6747-84EE-9AF0FA24147A}"/>
              </a:ext>
            </a:extLst>
          </p:cNvPr>
          <p:cNvPicPr>
            <a:picLocks noGrp="1" noChangeAspect="1"/>
          </p:cNvPicPr>
          <p:nvPr>
            <p:ph idx="27"/>
          </p:nvPr>
        </p:nvPicPr>
        <p:blipFill>
          <a:blip r:embed="rId2"/>
          <a:stretch>
            <a:fillRect/>
          </a:stretch>
        </p:blipFill>
        <p:spPr>
          <a:xfrm>
            <a:off x="515671" y="1173198"/>
            <a:ext cx="4269689" cy="3749322"/>
          </a:xfrm>
        </p:spPr>
      </p:pic>
    </p:spTree>
    <p:extLst>
      <p:ext uri="{BB962C8B-B14F-4D97-AF65-F5344CB8AC3E}">
        <p14:creationId xmlns:p14="http://schemas.microsoft.com/office/powerpoint/2010/main" val="243230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 y="135258"/>
            <a:ext cx="8858161" cy="857250"/>
          </a:xfrm>
        </p:spPr>
        <p:txBody>
          <a:bodyPr/>
          <a:lstStyle/>
          <a:p>
            <a:r>
              <a:rPr lang="en-US" dirty="0"/>
              <a:t>787 A.D.</a:t>
            </a:r>
            <a:r>
              <a:rPr lang="en-US" i="1" dirty="0"/>
              <a:t>–</a:t>
            </a:r>
            <a:r>
              <a:rPr lang="en-US" dirty="0"/>
              <a:t>1601 A.D.</a:t>
            </a:r>
          </a:p>
        </p:txBody>
      </p:sp>
      <p:sp>
        <p:nvSpPr>
          <p:cNvPr id="3" name="Content Placeholder 2"/>
          <p:cNvSpPr>
            <a:spLocks noGrp="1"/>
          </p:cNvSpPr>
          <p:nvPr>
            <p:ph idx="1"/>
          </p:nvPr>
        </p:nvSpPr>
        <p:spPr>
          <a:xfrm>
            <a:off x="4755444" y="1054419"/>
            <a:ext cx="4220985" cy="1299209"/>
          </a:xfrm>
        </p:spPr>
        <p:txBody>
          <a:bodyPr>
            <a:normAutofit/>
          </a:bodyPr>
          <a:lstStyle/>
          <a:p>
            <a:r>
              <a:rPr lang="en-US" sz="2000" b="1" dirty="0"/>
              <a:t>First asylum for abandoned infants </a:t>
            </a:r>
            <a:r>
              <a:rPr lang="en-US" sz="2000" dirty="0"/>
              <a:t>(</a:t>
            </a:r>
            <a:r>
              <a:rPr lang="en-US" sz="2000" dirty="0" err="1"/>
              <a:t>Datheus</a:t>
            </a:r>
            <a:r>
              <a:rPr lang="en-US" sz="2000" dirty="0"/>
              <a:t>, archbishop of Milan, </a:t>
            </a:r>
            <a:r>
              <a:rPr lang="en-US" sz="2000" dirty="0" smtClean="0"/>
              <a:t>787)</a:t>
            </a:r>
          </a:p>
          <a:p>
            <a:endParaRPr lang="en-US" sz="2000" dirty="0"/>
          </a:p>
        </p:txBody>
      </p:sp>
      <p:sp>
        <p:nvSpPr>
          <p:cNvPr id="4" name="Content Placeholder 3"/>
          <p:cNvSpPr>
            <a:spLocks noGrp="1"/>
          </p:cNvSpPr>
          <p:nvPr>
            <p:ph idx="13"/>
          </p:nvPr>
        </p:nvSpPr>
        <p:spPr>
          <a:xfrm>
            <a:off x="149313" y="1049656"/>
            <a:ext cx="4053840" cy="1270315"/>
          </a:xfrm>
        </p:spPr>
        <p:txBody>
          <a:bodyPr>
            <a:normAutofit lnSpcReduction="10000"/>
          </a:bodyPr>
          <a:lstStyle/>
          <a:p>
            <a:r>
              <a:rPr lang="en-US" sz="2000" b="1" dirty="0"/>
              <a:t>Treatments for meningitis and hydrocephalus and levels of intellectual functioning </a:t>
            </a:r>
            <a:r>
              <a:rPr lang="en-US" sz="2000" dirty="0"/>
              <a:t>(Physician Avicenna, 980-1037)</a:t>
            </a:r>
          </a:p>
        </p:txBody>
      </p:sp>
      <p:pic>
        <p:nvPicPr>
          <p:cNvPr id="10" name="Picture 9" descr="Drawing of Physsician Avicenna" title="Drawing of Avicenn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733" y="2319971"/>
            <a:ext cx="1905000" cy="2790825"/>
          </a:xfrm>
          <a:prstGeom prst="rect">
            <a:avLst/>
          </a:prstGeom>
        </p:spPr>
      </p:pic>
      <p:sp>
        <p:nvSpPr>
          <p:cNvPr id="13" name="Content Placeholder 10"/>
          <p:cNvSpPr>
            <a:spLocks noGrp="1"/>
          </p:cNvSpPr>
          <p:nvPr>
            <p:ph idx="12"/>
          </p:nvPr>
        </p:nvSpPr>
        <p:spPr>
          <a:xfrm>
            <a:off x="4755444" y="2716211"/>
            <a:ext cx="4283073" cy="1664969"/>
          </a:xfrm>
        </p:spPr>
        <p:txBody>
          <a:bodyPr>
            <a:normAutofit/>
          </a:bodyPr>
          <a:lstStyle/>
          <a:p>
            <a:r>
              <a:rPr lang="en-US" sz="2000" b="1" dirty="0"/>
              <a:t>Laws requiring the state to take care of the "poor and </a:t>
            </a:r>
            <a:r>
              <a:rPr lang="en-US" sz="2000" b="1" dirty="0" smtClean="0"/>
              <a:t>disadvantaged”</a:t>
            </a:r>
            <a:r>
              <a:rPr lang="en-US" sz="2000" b="1" dirty="0"/>
              <a:t/>
            </a:r>
            <a:br>
              <a:rPr lang="en-US" sz="2000" b="1" dirty="0"/>
            </a:br>
            <a:r>
              <a:rPr lang="en-US" sz="2000" dirty="0"/>
              <a:t>(Queen Elizabeth, between 1563-1601) </a:t>
            </a:r>
          </a:p>
        </p:txBody>
      </p:sp>
    </p:spTree>
    <p:extLst>
      <p:ext uri="{BB962C8B-B14F-4D97-AF65-F5344CB8AC3E}">
        <p14:creationId xmlns:p14="http://schemas.microsoft.com/office/powerpoint/2010/main" val="169894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39" y="53975"/>
            <a:ext cx="8858161" cy="857250"/>
          </a:xfrm>
        </p:spPr>
        <p:txBody>
          <a:bodyPr/>
          <a:lstStyle/>
          <a:p>
            <a:r>
              <a:rPr lang="en-US" dirty="0"/>
              <a:t>Religion in providing basic services and shaping attitudes toward people with disabilities</a:t>
            </a:r>
          </a:p>
        </p:txBody>
      </p:sp>
      <p:sp>
        <p:nvSpPr>
          <p:cNvPr id="3" name="Content Placeholder 2"/>
          <p:cNvSpPr>
            <a:spLocks noGrp="1"/>
          </p:cNvSpPr>
          <p:nvPr>
            <p:ph idx="1"/>
          </p:nvPr>
        </p:nvSpPr>
        <p:spPr>
          <a:xfrm>
            <a:off x="3862775" y="1110941"/>
            <a:ext cx="2512004" cy="3471602"/>
          </a:xfrm>
        </p:spPr>
        <p:txBody>
          <a:bodyPr>
            <a:normAutofit/>
          </a:bodyPr>
          <a:lstStyle/>
          <a:p>
            <a:r>
              <a:rPr lang="en-US" sz="2000" dirty="0"/>
              <a:t>Fear and obsession with God; belief that people with disabilities </a:t>
            </a:r>
            <a:r>
              <a:rPr lang="en-US" sz="2000" b="1" dirty="0"/>
              <a:t>get what they deserve</a:t>
            </a:r>
            <a:r>
              <a:rPr lang="en-US" sz="2000" dirty="0"/>
              <a:t>; the notion of </a:t>
            </a:r>
            <a:r>
              <a:rPr lang="en-US" sz="2000" b="1" dirty="0"/>
              <a:t>predestination</a:t>
            </a:r>
          </a:p>
        </p:txBody>
      </p:sp>
      <p:sp>
        <p:nvSpPr>
          <p:cNvPr id="5" name="Content Placeholder 4"/>
          <p:cNvSpPr>
            <a:spLocks noGrp="1"/>
          </p:cNvSpPr>
          <p:nvPr>
            <p:ph idx="13"/>
          </p:nvPr>
        </p:nvSpPr>
        <p:spPr>
          <a:xfrm>
            <a:off x="6568068" y="1110941"/>
            <a:ext cx="2439406" cy="3471602"/>
          </a:xfrm>
        </p:spPr>
        <p:txBody>
          <a:bodyPr>
            <a:normAutofit/>
          </a:bodyPr>
          <a:lstStyle/>
          <a:p>
            <a:r>
              <a:rPr lang="en-US" sz="2000" b="1" dirty="0"/>
              <a:t>Exile</a:t>
            </a:r>
            <a:r>
              <a:rPr lang="en-US" sz="2000" dirty="0"/>
              <a:t>; </a:t>
            </a:r>
            <a:r>
              <a:rPr lang="en-US" sz="2000" b="1" dirty="0"/>
              <a:t>refuge</a:t>
            </a:r>
            <a:r>
              <a:rPr lang="en-US" sz="2000" dirty="0"/>
              <a:t> in leper colonies or church shelters; establishing </a:t>
            </a:r>
            <a:r>
              <a:rPr lang="en-US" sz="2000" b="1" dirty="0"/>
              <a:t>orphanages</a:t>
            </a:r>
            <a:r>
              <a:rPr lang="en-US" sz="2000" dirty="0"/>
              <a:t>, </a:t>
            </a:r>
            <a:r>
              <a:rPr lang="en-US" sz="2000" b="1" dirty="0"/>
              <a:t>hospitals</a:t>
            </a:r>
            <a:r>
              <a:rPr lang="en-US" sz="2000" dirty="0"/>
              <a:t>, and </a:t>
            </a:r>
            <a:r>
              <a:rPr lang="en-US" sz="2000" b="1" dirty="0"/>
              <a:t>homes</a:t>
            </a:r>
            <a:r>
              <a:rPr lang="en-US" sz="2000" dirty="0"/>
              <a:t> for the blind and the </a:t>
            </a:r>
            <a:r>
              <a:rPr lang="en-US" sz="2000" dirty="0" smtClean="0"/>
              <a:t>aged</a:t>
            </a:r>
            <a:endParaRPr lang="en-US" sz="2000" dirty="0"/>
          </a:p>
          <a:p>
            <a:endParaRPr lang="en-US" sz="2000" dirty="0"/>
          </a:p>
        </p:txBody>
      </p:sp>
      <p:pic>
        <p:nvPicPr>
          <p:cNvPr id="10" name="Content Placeholder 9" descr="A white-and-black drawing of St. Mary of Bethlehem, a large asylum in London better known as &quot;Bedlam,&quot; it has windows opening onto the sidewalk, allowing passersby to witness the people living within." title="Drawing of Bedlam ">
            <a:extLst>
              <a:ext uri="{FF2B5EF4-FFF2-40B4-BE49-F238E27FC236}">
                <a16:creationId xmlns="" xmlns:a16="http://schemas.microsoft.com/office/drawing/2014/main" id="{48722B1E-911E-374C-9207-940E301A9BA1}"/>
              </a:ext>
            </a:extLst>
          </p:cNvPr>
          <p:cNvPicPr>
            <a:picLocks noGrp="1" noChangeAspect="1"/>
          </p:cNvPicPr>
          <p:nvPr>
            <p:ph idx="12"/>
          </p:nvPr>
        </p:nvPicPr>
        <p:blipFill>
          <a:blip r:embed="rId3"/>
          <a:stretch>
            <a:fillRect/>
          </a:stretch>
        </p:blipFill>
        <p:spPr>
          <a:xfrm>
            <a:off x="244798" y="1110941"/>
            <a:ext cx="3424688" cy="3471602"/>
          </a:xfrm>
        </p:spPr>
      </p:pic>
    </p:spTree>
    <p:extLst>
      <p:ext uri="{BB962C8B-B14F-4D97-AF65-F5344CB8AC3E}">
        <p14:creationId xmlns:p14="http://schemas.microsoft.com/office/powerpoint/2010/main" val="93266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1E23D-A52A-134C-B84A-134AFDB0652C}"/>
              </a:ext>
            </a:extLst>
          </p:cNvPr>
          <p:cNvSpPr>
            <a:spLocks noGrp="1"/>
          </p:cNvSpPr>
          <p:nvPr>
            <p:ph type="title"/>
          </p:nvPr>
        </p:nvSpPr>
        <p:spPr/>
        <p:txBody>
          <a:bodyPr/>
          <a:lstStyle/>
          <a:p>
            <a:r>
              <a:rPr lang="en-US" dirty="0"/>
              <a:t>Renaissance (1300</a:t>
            </a:r>
            <a:r>
              <a:rPr lang="en-US" i="1" dirty="0"/>
              <a:t>–</a:t>
            </a:r>
            <a:r>
              <a:rPr lang="en-US" dirty="0"/>
              <a:t>1600)</a:t>
            </a:r>
          </a:p>
        </p:txBody>
      </p:sp>
      <p:pic>
        <p:nvPicPr>
          <p:cNvPr id="8" name="Content Placeholder 7" descr="A painting of a woman wearing a hat and red clothes; she holds a bell in her right hand." title="Painting of a woman">
            <a:extLst>
              <a:ext uri="{FF2B5EF4-FFF2-40B4-BE49-F238E27FC236}">
                <a16:creationId xmlns="" xmlns:a16="http://schemas.microsoft.com/office/drawing/2014/main" id="{88556EBB-6D84-FB47-B802-A60F4FB9FE61}"/>
              </a:ext>
            </a:extLst>
          </p:cNvPr>
          <p:cNvPicPr>
            <a:picLocks noGrp="1" noChangeAspect="1"/>
          </p:cNvPicPr>
          <p:nvPr>
            <p:ph idx="12"/>
          </p:nvPr>
        </p:nvPicPr>
        <p:blipFill>
          <a:blip r:embed="rId3"/>
          <a:stretch>
            <a:fillRect/>
          </a:stretch>
        </p:blipFill>
        <p:spPr>
          <a:xfrm>
            <a:off x="6118941" y="1118812"/>
            <a:ext cx="2888533" cy="3777312"/>
          </a:xfrm>
        </p:spPr>
      </p:pic>
      <p:sp>
        <p:nvSpPr>
          <p:cNvPr id="15" name="Content Placeholder 8">
            <a:extLst>
              <a:ext uri="{FF2B5EF4-FFF2-40B4-BE49-F238E27FC236}">
                <a16:creationId xmlns="" xmlns:a16="http://schemas.microsoft.com/office/drawing/2014/main" id="{E7D853D9-DC2B-8D49-ACEA-544A0EAFEC15}"/>
              </a:ext>
            </a:extLst>
          </p:cNvPr>
          <p:cNvSpPr>
            <a:spLocks noGrp="1"/>
          </p:cNvSpPr>
          <p:nvPr>
            <p:ph idx="13"/>
          </p:nvPr>
        </p:nvSpPr>
        <p:spPr>
          <a:xfrm>
            <a:off x="149313" y="1118812"/>
            <a:ext cx="5325936" cy="3777312"/>
          </a:xfrm>
        </p:spPr>
        <p:txBody>
          <a:bodyPr/>
          <a:lstStyle/>
          <a:p>
            <a:r>
              <a:rPr lang="en-US" sz="2000" dirty="0"/>
              <a:t>Disability becomes a </a:t>
            </a:r>
            <a:r>
              <a:rPr lang="en-US" sz="2000" b="1" dirty="0"/>
              <a:t>medical issue </a:t>
            </a:r>
            <a:r>
              <a:rPr lang="en-US" sz="2000" dirty="0"/>
              <a:t>requiring the services of trained professionals</a:t>
            </a:r>
          </a:p>
          <a:p>
            <a:r>
              <a:rPr lang="en-US" sz="2000" dirty="0"/>
              <a:t>A gradual understanding of science leads to </a:t>
            </a:r>
            <a:r>
              <a:rPr lang="en-US" sz="2000" b="1" dirty="0"/>
              <a:t>new and often painful treatments </a:t>
            </a:r>
            <a:r>
              <a:rPr lang="en-US" sz="2000" dirty="0"/>
              <a:t>for persons with disabilities</a:t>
            </a:r>
          </a:p>
          <a:p>
            <a:r>
              <a:rPr lang="en-US" sz="2000" dirty="0"/>
              <a:t>Social reform and new ideas in education offer </a:t>
            </a:r>
            <a:r>
              <a:rPr lang="en-US" sz="2000" b="1" dirty="0"/>
              <a:t>opportunities</a:t>
            </a:r>
            <a:r>
              <a:rPr lang="en-US" sz="2000" dirty="0"/>
              <a:t> for people with developmental disabilities</a:t>
            </a:r>
          </a:p>
          <a:p>
            <a:pPr marL="0" indent="0">
              <a:buNone/>
            </a:pPr>
            <a:endParaRPr lang="en-US" dirty="0"/>
          </a:p>
        </p:txBody>
      </p:sp>
    </p:spTree>
    <p:extLst>
      <p:ext uri="{BB962C8B-B14F-4D97-AF65-F5344CB8AC3E}">
        <p14:creationId xmlns:p14="http://schemas.microsoft.com/office/powerpoint/2010/main" val="6891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1800s</a:t>
            </a:r>
            <a:r>
              <a:rPr lang="en-US" i="1" dirty="0"/>
              <a:t>–</a:t>
            </a:r>
            <a:r>
              <a:rPr lang="en-US" dirty="0"/>
              <a:t>1930s</a:t>
            </a:r>
          </a:p>
        </p:txBody>
      </p:sp>
      <p:sp>
        <p:nvSpPr>
          <p:cNvPr id="4" name="Content Placeholder 3" descr="A black-and-white photo of a Holocaust doctor and a little girl" title="Photo of a Holocaust doctor"/>
          <p:cNvSpPr>
            <a:spLocks noGrp="1"/>
          </p:cNvSpPr>
          <p:nvPr>
            <p:ph idx="1"/>
          </p:nvPr>
        </p:nvSpPr>
        <p:spPr>
          <a:xfrm>
            <a:off x="4772722" y="54000"/>
            <a:ext cx="4218879" cy="4922231"/>
          </a:xfrm>
        </p:spPr>
        <p:txBody>
          <a:bodyPr/>
          <a:lstStyle/>
          <a:p>
            <a:r>
              <a:rPr lang="en-US" sz="2000" b="1" dirty="0"/>
              <a:t>Quality of education and services decline </a:t>
            </a:r>
            <a:r>
              <a:rPr lang="en-US" sz="2000" dirty="0"/>
              <a:t>as demand for institutional placement increases</a:t>
            </a:r>
          </a:p>
          <a:p>
            <a:r>
              <a:rPr lang="en-US" sz="2000" b="1" dirty="0"/>
              <a:t>Quality of services further declines </a:t>
            </a:r>
            <a:r>
              <a:rPr lang="en-US" sz="2000" dirty="0"/>
              <a:t>as suspicion of all people who are different grows</a:t>
            </a:r>
          </a:p>
          <a:p>
            <a:r>
              <a:rPr lang="en-US" sz="2000" dirty="0"/>
              <a:t>Persons with developmental disabilities</a:t>
            </a:r>
            <a:r>
              <a:rPr lang="en-US" sz="2000" b="1" dirty="0"/>
              <a:t> blamed for many of society's problems </a:t>
            </a:r>
            <a:r>
              <a:rPr lang="en-US" sz="2000" dirty="0"/>
              <a:t>and are the </a:t>
            </a:r>
            <a:r>
              <a:rPr lang="en-US" sz="2000" b="1" dirty="0"/>
              <a:t>first</a:t>
            </a:r>
            <a:r>
              <a:rPr lang="en-US" sz="2000" dirty="0"/>
              <a:t> </a:t>
            </a:r>
            <a:r>
              <a:rPr lang="en-US" sz="2000" b="1" dirty="0"/>
              <a:t>victims of the holocaust </a:t>
            </a:r>
            <a:r>
              <a:rPr lang="en-US" sz="2000" dirty="0"/>
              <a:t>(over 200,000</a:t>
            </a:r>
            <a:r>
              <a:rPr lang="en-US" sz="2000" dirty="0" smtClean="0"/>
              <a:t>)</a:t>
            </a:r>
            <a:endParaRPr lang="en-US" sz="2000" dirty="0"/>
          </a:p>
          <a:p>
            <a:endParaRPr lang="en-US" dirty="0"/>
          </a:p>
          <a:p>
            <a:endParaRPr lang="en-US" dirty="0"/>
          </a:p>
        </p:txBody>
      </p:sp>
      <p:pic>
        <p:nvPicPr>
          <p:cNvPr id="5" name="Content Placeholder 5" descr="Holocaust doctor looking at a young girl." title="Holocaust doctor">
            <a:extLst>
              <a:ext uri="{FF2B5EF4-FFF2-40B4-BE49-F238E27FC236}">
                <a16:creationId xmlns="" xmlns:a16="http://schemas.microsoft.com/office/drawing/2014/main" id="{0A7A853E-4FBF-C146-8D83-BFD19813868C}"/>
              </a:ext>
            </a:extLst>
          </p:cNvPr>
          <p:cNvPicPr>
            <a:picLocks noChangeAspect="1"/>
          </p:cNvPicPr>
          <p:nvPr/>
        </p:nvPicPr>
        <p:blipFill>
          <a:blip r:embed="rId3"/>
          <a:stretch>
            <a:fillRect/>
          </a:stretch>
        </p:blipFill>
        <p:spPr>
          <a:xfrm>
            <a:off x="163105" y="1862254"/>
            <a:ext cx="4399673" cy="3113977"/>
          </a:xfrm>
          <a:prstGeom prst="rect">
            <a:avLst/>
          </a:prstGeom>
        </p:spPr>
      </p:pic>
    </p:spTree>
    <p:extLst>
      <p:ext uri="{BB962C8B-B14F-4D97-AF65-F5344CB8AC3E}">
        <p14:creationId xmlns:p14="http://schemas.microsoft.com/office/powerpoint/2010/main" val="99053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1900s</a:t>
            </a:r>
          </a:p>
        </p:txBody>
      </p:sp>
      <p:sp>
        <p:nvSpPr>
          <p:cNvPr id="3" name="Content Placeholder 2"/>
          <p:cNvSpPr>
            <a:spLocks noGrp="1"/>
          </p:cNvSpPr>
          <p:nvPr>
            <p:ph idx="1"/>
          </p:nvPr>
        </p:nvSpPr>
        <p:spPr>
          <a:xfrm>
            <a:off x="149313" y="1200151"/>
            <a:ext cx="2593887" cy="3739838"/>
          </a:xfrm>
        </p:spPr>
        <p:txBody>
          <a:bodyPr>
            <a:normAutofit lnSpcReduction="10000"/>
          </a:bodyPr>
          <a:lstStyle/>
          <a:p>
            <a:r>
              <a:rPr lang="en-US" sz="2000" dirty="0"/>
              <a:t>Disability no longer limited to moral or medical definitions; now viewed by many as a </a:t>
            </a:r>
            <a:r>
              <a:rPr lang="en-US" sz="2000" b="1" dirty="0"/>
              <a:t>social </a:t>
            </a:r>
            <a:r>
              <a:rPr lang="en-US" sz="2000" b="1" dirty="0" smtClean="0"/>
              <a:t>construct</a:t>
            </a:r>
            <a:endParaRPr lang="en-US" sz="2000" b="1" dirty="0"/>
          </a:p>
          <a:p>
            <a:r>
              <a:rPr lang="en-US" sz="2000" dirty="0"/>
              <a:t>People with disabilities face </a:t>
            </a:r>
            <a:r>
              <a:rPr lang="en-US" sz="2000" b="1" dirty="0"/>
              <a:t>new opportunities and threats </a:t>
            </a:r>
            <a:r>
              <a:rPr lang="en-US" sz="2000" dirty="0"/>
              <a:t>as America's largest </a:t>
            </a:r>
            <a:r>
              <a:rPr lang="en-US" sz="2000" dirty="0" smtClean="0"/>
              <a:t>minority</a:t>
            </a:r>
            <a:endParaRPr lang="en-US" sz="2000" dirty="0"/>
          </a:p>
          <a:p>
            <a:endParaRPr lang="en-US" sz="2000" dirty="0"/>
          </a:p>
        </p:txBody>
      </p:sp>
      <p:sp>
        <p:nvSpPr>
          <p:cNvPr id="7" name="Content Placeholder 6"/>
          <p:cNvSpPr>
            <a:spLocks noGrp="1"/>
          </p:cNvSpPr>
          <p:nvPr>
            <p:ph idx="12"/>
          </p:nvPr>
        </p:nvSpPr>
        <p:spPr>
          <a:xfrm>
            <a:off x="6902605" y="1200150"/>
            <a:ext cx="2104868" cy="3739839"/>
          </a:xfrm>
        </p:spPr>
        <p:txBody>
          <a:bodyPr/>
          <a:lstStyle/>
          <a:p>
            <a:r>
              <a:rPr lang="en-US" sz="2000" dirty="0"/>
              <a:t>Persons </a:t>
            </a:r>
            <a:r>
              <a:rPr lang="en-US" sz="2000"/>
              <a:t>with </a:t>
            </a:r>
            <a:r>
              <a:rPr lang="en-US" sz="2000" smtClean="0"/>
              <a:t>intellectual disabilities </a:t>
            </a:r>
            <a:r>
              <a:rPr lang="en-US" sz="2000" b="1" dirty="0"/>
              <a:t>advocate for themselves and others </a:t>
            </a:r>
            <a:r>
              <a:rPr lang="en-US" sz="2000" dirty="0"/>
              <a:t>with disabilities, proclaiming </a:t>
            </a:r>
            <a:r>
              <a:rPr lang="en-US" sz="2000" b="1" dirty="0" smtClean="0"/>
              <a:t>“We </a:t>
            </a:r>
            <a:r>
              <a:rPr lang="en-US" sz="2000" b="1" dirty="0"/>
              <a:t>are people first!"</a:t>
            </a:r>
          </a:p>
          <a:p>
            <a:endParaRPr lang="en-US" dirty="0"/>
          </a:p>
        </p:txBody>
      </p:sp>
      <p:pic>
        <p:nvPicPr>
          <p:cNvPr id="11" name="Content Placeholder 10" descr="Photo of a protesting man carrying a sign demanding jobs not charity for people with disabilities." title="Photo of a protesting man">
            <a:extLst>
              <a:ext uri="{FF2B5EF4-FFF2-40B4-BE49-F238E27FC236}">
                <a16:creationId xmlns="" xmlns:a16="http://schemas.microsoft.com/office/drawing/2014/main" id="{AE023056-9F6A-8F44-AD0E-1DC92D789782}"/>
              </a:ext>
            </a:extLst>
          </p:cNvPr>
          <p:cNvPicPr>
            <a:picLocks noGrp="1" noChangeAspect="1"/>
          </p:cNvPicPr>
          <p:nvPr>
            <p:ph idx="13"/>
          </p:nvPr>
        </p:nvPicPr>
        <p:blipFill>
          <a:blip r:embed="rId3"/>
          <a:stretch>
            <a:fillRect/>
          </a:stretch>
        </p:blipFill>
        <p:spPr>
          <a:xfrm>
            <a:off x="3018053" y="1200151"/>
            <a:ext cx="3605473" cy="3739839"/>
          </a:xfrm>
        </p:spPr>
      </p:pic>
    </p:spTree>
    <p:extLst>
      <p:ext uri="{BB962C8B-B14F-4D97-AF65-F5344CB8AC3E}">
        <p14:creationId xmlns:p14="http://schemas.microsoft.com/office/powerpoint/2010/main" val="2927136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jhsph-norm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U-AY-2017-18-FAC" id="{26336BED-4ABF-494A-860D-F011C3EC7A3B}" vid="{58DB2C3A-7300-DC4A-A0DF-D492745226A7}"/>
    </a:ext>
  </a:extLst>
</a:theme>
</file>

<file path=ppt/theme/theme2.xml><?xml version="1.0" encoding="utf-8"?>
<a:theme xmlns:a="http://schemas.openxmlformats.org/drawingml/2006/main" name="jhsph-vertic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U-AY-2017-18-FAC" id="{26336BED-4ABF-494A-860D-F011C3EC7A3B}" vid="{8097E6F0-4C43-D04D-9885-FDC842257191}"/>
    </a:ext>
  </a:extLst>
</a:theme>
</file>

<file path=ppt/theme/theme3.xml><?xml version="1.0" encoding="utf-8"?>
<a:theme xmlns:a="http://schemas.openxmlformats.org/drawingml/2006/main" name="jhsph-upside dow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U-AY-2017-18-FAC" id="{26336BED-4ABF-494A-860D-F011C3EC7A3B}" vid="{811921AE-1AA3-6A45-866E-D2056B4D7C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DC6F9187A3408DF8E827FCB2A6BE" ma:contentTypeVersion="5" ma:contentTypeDescription="Create a new document." ma:contentTypeScope="" ma:versionID="ca9c14db27c2fef63a73a0f098b3a509">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E64C8F-898D-4279-A0D1-FDE40E68047D}"/>
</file>

<file path=customXml/itemProps2.xml><?xml version="1.0" encoding="utf-8"?>
<ds:datastoreItem xmlns:ds="http://schemas.openxmlformats.org/officeDocument/2006/customXml" ds:itemID="{51C2239D-3678-4AE5-9633-6AB9A0AF0A1C}"/>
</file>

<file path=customXml/itemProps3.xml><?xml version="1.0" encoding="utf-8"?>
<ds:datastoreItem xmlns:ds="http://schemas.openxmlformats.org/officeDocument/2006/customXml" ds:itemID="{87BD58FF-E931-4A8A-A13A-A4C4783629B4}"/>
</file>

<file path=docProps/app.xml><?xml version="1.0" encoding="utf-8"?>
<Properties xmlns="http://schemas.openxmlformats.org/officeDocument/2006/extended-properties" xmlns:vt="http://schemas.openxmlformats.org/officeDocument/2006/docPropsVTypes">
  <Template>JHU_Accessible_Template</Template>
  <TotalTime>1586</TotalTime>
  <Words>606</Words>
  <Application>Microsoft Office PowerPoint</Application>
  <PresentationFormat>On-screen Show (16:9)</PresentationFormat>
  <Paragraphs>61</Paragraphs>
  <Slides>12</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ＭＳ Ｐゴシック</vt:lpstr>
      <vt:lpstr>Arial</vt:lpstr>
      <vt:lpstr>Bookman Old Style</vt:lpstr>
      <vt:lpstr>Calibri</vt:lpstr>
      <vt:lpstr>Calibri Light</vt:lpstr>
      <vt:lpstr>Georgia</vt:lpstr>
      <vt:lpstr>Lucida Grande</vt:lpstr>
      <vt:lpstr>Times New Roman</vt:lpstr>
      <vt:lpstr>Wingdings</vt:lpstr>
      <vt:lpstr>jhsph-normal</vt:lpstr>
      <vt:lpstr>jhsph-vertical</vt:lpstr>
      <vt:lpstr>jhsph-upside down</vt:lpstr>
      <vt:lpstr>Disability History</vt:lpstr>
      <vt:lpstr>Work attribution </vt:lpstr>
      <vt:lpstr>3500 B.C.– 1000 A.D. </vt:lpstr>
      <vt:lpstr>3500 B.C.–1000 A.D.  ̶  continued</vt:lpstr>
      <vt:lpstr>787 A.D.–1601 A.D.</vt:lpstr>
      <vt:lpstr>Religion in providing basic services and shaping attitudes toward people with disabilities</vt:lpstr>
      <vt:lpstr>Renaissance (1300–1600)</vt:lpstr>
      <vt:lpstr>1800s–1930s</vt:lpstr>
      <vt:lpstr>1900s</vt:lpstr>
      <vt:lpstr>1911–1945  </vt:lpstr>
      <vt:lpstr>1946–Present</vt:lpstr>
      <vt:lpstr>More recourses to explore</vt:lpstr>
    </vt:vector>
  </TitlesOfParts>
  <Manager/>
  <Company>State of Alaska - Health and Social Services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History PowerPoint Presentation--7/15/20</dc:title>
  <dc:subject/>
  <dc:creator>Markova, Elena P</dc:creator>
  <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21 Sept. 2017</dc:description>
  <cp:lastModifiedBy>Ellen E. Grover</cp:lastModifiedBy>
  <cp:revision>143</cp:revision>
  <cp:lastPrinted>2015-12-30T15:17:52Z</cp:lastPrinted>
  <dcterms:created xsi:type="dcterms:W3CDTF">2020-06-22T21:02:44Z</dcterms:created>
  <dcterms:modified xsi:type="dcterms:W3CDTF">2020-07-15T19:55:44Z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0x01010003E7DC6F9187A3408DF8E827FCB2A6BE</vt:lpwstr>
  </property>
  <property fmtid="{D5CDD505-2E9C-101B-9397-08002B2CF9AE}" pid="3" name="Order">
    <vt:r8>201100</vt:r8>
  </property>
</Properties>
</file>