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8" r:id="rId2"/>
    <p:sldId id="273" r:id="rId3"/>
    <p:sldId id="274" r:id="rId4"/>
    <p:sldId id="275" r:id="rId5"/>
    <p:sldId id="276" r:id="rId6"/>
    <p:sldId id="277" r:id="rId7"/>
    <p:sldId id="279" r:id="rId8"/>
    <p:sldId id="281" r:id="rId9"/>
    <p:sldId id="283" r:id="rId10"/>
    <p:sldId id="280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F13F-0E21-4902-B817-9385B8ACD768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F0E2E-20FE-4E06-A98F-C3E2B5B4A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3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8B2E-4794-4717-AEBC-0CB9AAA10B2A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52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8B2E-4794-4717-AEBC-0CB9AAA10B2A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0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3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1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7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6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6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8B2E-4794-4717-AEBC-0CB9AAA10B2A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i.hss.state.ak.us/hivstd/default.st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Summary of HIV Infection in Alaska, 1982-2014 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Prepared by the State of Alaska Department of Health and Social Services, Division of Public Health, HIV/STD Program, Section of Epidemiology. For questions about </a:t>
            </a:r>
            <a:r>
              <a:rPr lang="en-US" sz="1400" dirty="0">
                <a:solidFill>
                  <a:schemeClr val="tx2"/>
                </a:solidFill>
              </a:rPr>
              <a:t>this presentation please visit </a:t>
            </a:r>
            <a:r>
              <a:rPr lang="en-US" sz="14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1400" dirty="0" smtClean="0">
                <a:solidFill>
                  <a:schemeClr val="tx2"/>
                </a:solidFill>
                <a:hlinkClick r:id="rId2"/>
              </a:rPr>
              <a:t>www.epi.hss.state.ak.us/hivstd/default.stm</a:t>
            </a:r>
            <a:r>
              <a:rPr lang="en-US" sz="1400" dirty="0" smtClean="0">
                <a:solidFill>
                  <a:schemeClr val="tx2"/>
                </a:solidFill>
              </a:rPr>
              <a:t> or call the Alaska Section of Epidemiology at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(907) 269-8000.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2015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2014 Reported Cases of HIV First Diagnosed in Alaska by Residence at Diagnosis (n=42)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10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609600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2015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59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5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Reported Cases of HIV by Race/Ethnicity, </a:t>
            </a:r>
            <a:b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1982-2014 (N=1,616)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2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2015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59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86957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3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2015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Reported Cases of HIV by Transmission Category</a:t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1982-2014 (n=1,616)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59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Reported Cases of HIV by Residence at Diagnosis</a:t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1982-2014 (n=1,616)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8181" y="6469201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4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2015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Reported Cases of HIV by Age at Diagnosis</a:t>
            </a:r>
            <a:b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1982-2014 (n=1,616)</a:t>
            </a:r>
            <a:endParaRPr lang="en-US" sz="2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0425" y="6486957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5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2015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Reported Cases of HIV by Race/Ethnicity and Gender, 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1982-2014 (N=1,616)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670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6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295155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2015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2014 Reported Cases of HIV First Diagnosed in Alaska by Race/Ethnicity (n=42)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7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337" y="6274630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2015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654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5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2014 Reported Cases of HIV First Diagnosed in Alaska by Transmission Category (n=42)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5160" y="647763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8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221219"/>
            <a:ext cx="701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2015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62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1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2014 Cases of HIV First Diagnosed in Alaska by Age at Diagnosis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(n=42)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8181" y="6469201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9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2015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3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1737C7799094AADA5877D93871E3F" ma:contentTypeVersion="7" ma:contentTypeDescription="Create a new document." ma:contentTypeScope="" ma:versionID="37d59bd21401fce8810b3b6ece7b7b5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def788e2aa1fcb741b4b2455d64f9d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F18347-8ACA-4F9D-B10B-B6676CFD14A5}"/>
</file>

<file path=customXml/itemProps2.xml><?xml version="1.0" encoding="utf-8"?>
<ds:datastoreItem xmlns:ds="http://schemas.openxmlformats.org/officeDocument/2006/customXml" ds:itemID="{C8FA2749-F52D-4A2E-8737-8F4E15D3AE1C}"/>
</file>

<file path=customXml/itemProps3.xml><?xml version="1.0" encoding="utf-8"?>
<ds:datastoreItem xmlns:ds="http://schemas.openxmlformats.org/officeDocument/2006/customXml" ds:itemID="{2C2799BD-40BF-44B7-AB0B-496CB8C81BF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3377</TotalTime>
  <Words>264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Reported Cases of HIV by Race/Ethnicity,  1982-2014 (N=1,616)</vt:lpstr>
      <vt:lpstr>Reported Cases of HIV by Transmission Category 1982-2014 (n=1,616)</vt:lpstr>
      <vt:lpstr>Reported Cases of HIV by Residence at Diagnosis 1982-2014 (n=1,616)</vt:lpstr>
      <vt:lpstr>Reported Cases of HIV by Age at Diagnosis 1982-2014 (n=1,616)</vt:lpstr>
      <vt:lpstr>Reported Cases of HIV by Race/Ethnicity and Gender,  1982-2014 (N=1,616)</vt:lpstr>
      <vt:lpstr>2014 Reported Cases of HIV First Diagnosed in Alaska by Race/Ethnicity (n=42)</vt:lpstr>
      <vt:lpstr>2014 Reported Cases of HIV First Diagnosed in Alaska by Transmission Category (n=42)</vt:lpstr>
      <vt:lpstr>2014 Cases of HIV First Diagnosed in Alaska by Age at Diagnosis (n=42)</vt:lpstr>
      <vt:lpstr>2014 Reported Cases of HIV First Diagnosed in Alaska by Residence at Diagnosis (n=42)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cmaronson</dc:creator>
  <cp:lastModifiedBy>Jessica Harvill</cp:lastModifiedBy>
  <cp:revision>160</cp:revision>
  <dcterms:created xsi:type="dcterms:W3CDTF">2013-03-21T20:16:42Z</dcterms:created>
  <dcterms:modified xsi:type="dcterms:W3CDTF">2015-03-31T21:26:42Z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0x0101006811737C7799094AADA5877D93871E3F</vt:lpwstr>
  </property>
  <property fmtid="{D5CDD505-2E9C-101B-9397-08002B2CF9AE}" pid="3" name="Order">
    <vt:r8>3800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